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42" r:id="rId3"/>
    <p:sldId id="435" r:id="rId4"/>
    <p:sldId id="429" r:id="rId5"/>
    <p:sldId id="443" r:id="rId6"/>
    <p:sldId id="440" r:id="rId7"/>
    <p:sldId id="297" r:id="rId8"/>
  </p:sldIdLst>
  <p:sldSz cx="9144000" cy="5143500" type="screen16x9"/>
  <p:notesSz cx="9926638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 Borras Almela" initials="IBA" lastIdx="1" clrIdx="0">
    <p:extLst>
      <p:ext uri="{19B8F6BF-5375-455C-9EA6-DF929625EA0E}">
        <p15:presenceInfo xmlns:p15="http://schemas.microsoft.com/office/powerpoint/2012/main" userId="Isabel Borras Alm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4C"/>
    <a:srgbClr val="CE2479"/>
    <a:srgbClr val="E30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07CF5-4AD4-FEC3-023B-6DF7968EC19E}" v="6" dt="2023-04-26T14:30:45.645"/>
    <p1510:client id="{8CF28109-E5D5-4736-525D-F11C4EC6EE86}" v="20" dt="2023-04-25T13:29:39.546"/>
    <p1510:client id="{8F2A1C88-13ED-AB12-89AF-3F46F175DCE2}" v="206" dt="2023-04-25T11:47:38.650"/>
    <p1510:client id="{D565BA5A-ACE1-A6A8-9F17-0EA9B453BF40}" v="1142" dt="2023-04-25T10:52:03.017"/>
    <p1510:client id="{EEDF4EBF-AE20-DDC7-64C2-9A838E3EC66F}" v="196" dt="2023-04-24T07:29:20.871"/>
    <p1510:client id="{FA5F2349-FE29-6E82-85DE-029C59FACDC9}" v="8" dt="2023-04-28T07:31:29.160"/>
    <p1510:client id="{FE6FED94-9890-64F8-C8EE-6A655379A8B5}" v="14" dt="2023-04-26T06:14:50.49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Jose Navarro Sanchez" userId="S::mjnavarros@viladecans.cat::cd8c8ca7-431b-4548-b312-cae0cb9ba256" providerId="AD" clId="Web-{FE6FED94-9890-64F8-C8EE-6A655379A8B5}"/>
    <pc:docChg chg="modSld">
      <pc:chgData name="Maria Jose Navarro Sanchez" userId="S::mjnavarros@viladecans.cat::cd8c8ca7-431b-4548-b312-cae0cb9ba256" providerId="AD" clId="Web-{FE6FED94-9890-64F8-C8EE-6A655379A8B5}" dt="2023-04-26T06:14:50.494" v="6" actId="20577"/>
      <pc:docMkLst>
        <pc:docMk/>
      </pc:docMkLst>
      <pc:sldChg chg="modSp">
        <pc:chgData name="Maria Jose Navarro Sanchez" userId="S::mjnavarros@viladecans.cat::cd8c8ca7-431b-4548-b312-cae0cb9ba256" providerId="AD" clId="Web-{FE6FED94-9890-64F8-C8EE-6A655379A8B5}" dt="2023-04-26T06:14:50.494" v="6" actId="20577"/>
        <pc:sldMkLst>
          <pc:docMk/>
          <pc:sldMk cId="1026548999" sldId="443"/>
        </pc:sldMkLst>
        <pc:spChg chg="mod">
          <ac:chgData name="Maria Jose Navarro Sanchez" userId="S::mjnavarros@viladecans.cat::cd8c8ca7-431b-4548-b312-cae0cb9ba256" providerId="AD" clId="Web-{FE6FED94-9890-64F8-C8EE-6A655379A8B5}" dt="2023-04-26T06:14:50.494" v="6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Laura Pardo Fernandez" userId="S::lpardof@viladecans.cat::93d42b66-acf0-4590-94ed-310d92b3dacd" providerId="AD" clId="Web-{EEDF4EBF-AE20-DDC7-64C2-9A838E3EC66F}"/>
    <pc:docChg chg="addSld modSld">
      <pc:chgData name="Laura Pardo Fernandez" userId="S::lpardof@viladecans.cat::93d42b66-acf0-4590-94ed-310d92b3dacd" providerId="AD" clId="Web-{EEDF4EBF-AE20-DDC7-64C2-9A838E3EC66F}" dt="2023-04-24T07:29:19.887" v="119" actId="20577"/>
      <pc:docMkLst>
        <pc:docMk/>
      </pc:docMkLst>
      <pc:sldChg chg="modSp">
        <pc:chgData name="Laura Pardo Fernandez" userId="S::lpardof@viladecans.cat::93d42b66-acf0-4590-94ed-310d92b3dacd" providerId="AD" clId="Web-{EEDF4EBF-AE20-DDC7-64C2-9A838E3EC66F}" dt="2023-04-24T07:19:46.294" v="4" actId="20577"/>
        <pc:sldMkLst>
          <pc:docMk/>
          <pc:sldMk cId="0" sldId="435"/>
        </pc:sldMkLst>
        <pc:graphicFrameChg chg="modGraphic">
          <ac:chgData name="Laura Pardo Fernandez" userId="S::lpardof@viladecans.cat::93d42b66-acf0-4590-94ed-310d92b3dacd" providerId="AD" clId="Web-{EEDF4EBF-AE20-DDC7-64C2-9A838E3EC66F}" dt="2023-04-24T07:19:46.294" v="4" actId="20577"/>
          <ac:graphicFrameMkLst>
            <pc:docMk/>
            <pc:sldMk cId="0" sldId="435"/>
            <ac:graphicFrameMk id="5" creationId="{00000000-0000-0000-0000-000000000000}"/>
          </ac:graphicFrameMkLst>
        </pc:graphicFrameChg>
      </pc:sldChg>
      <pc:sldChg chg="modSp">
        <pc:chgData name="Laura Pardo Fernandez" userId="S::lpardof@viladecans.cat::93d42b66-acf0-4590-94ed-310d92b3dacd" providerId="AD" clId="Web-{EEDF4EBF-AE20-DDC7-64C2-9A838E3EC66F}" dt="2023-04-24T07:19:11.403" v="2" actId="20577"/>
        <pc:sldMkLst>
          <pc:docMk/>
          <pc:sldMk cId="0" sldId="442"/>
        </pc:sldMkLst>
        <pc:graphicFrameChg chg="modGraphic">
          <ac:chgData name="Laura Pardo Fernandez" userId="S::lpardof@viladecans.cat::93d42b66-acf0-4590-94ed-310d92b3dacd" providerId="AD" clId="Web-{EEDF4EBF-AE20-DDC7-64C2-9A838E3EC66F}" dt="2023-04-24T07:19:11.403" v="2" actId="20577"/>
          <ac:graphicFrameMkLst>
            <pc:docMk/>
            <pc:sldMk cId="0" sldId="442"/>
            <ac:graphicFrameMk id="2" creationId="{00000000-0000-0000-0000-000000000000}"/>
          </ac:graphicFrameMkLst>
        </pc:graphicFrameChg>
      </pc:sldChg>
      <pc:sldChg chg="addSp delSp modSp add replId">
        <pc:chgData name="Laura Pardo Fernandez" userId="S::lpardof@viladecans.cat::93d42b66-acf0-4590-94ed-310d92b3dacd" providerId="AD" clId="Web-{EEDF4EBF-AE20-DDC7-64C2-9A838E3EC66F}" dt="2023-04-24T07:29:19.887" v="119" actId="20577"/>
        <pc:sldMkLst>
          <pc:docMk/>
          <pc:sldMk cId="1026548999" sldId="443"/>
        </pc:sldMkLst>
        <pc:spChg chg="mod">
          <ac:chgData name="Laura Pardo Fernandez" userId="S::lpardof@viladecans.cat::93d42b66-acf0-4590-94ed-310d92b3dacd" providerId="AD" clId="Web-{EEDF4EBF-AE20-DDC7-64C2-9A838E3EC66F}" dt="2023-04-24T07:26:02.476" v="40" actId="20577"/>
          <ac:spMkLst>
            <pc:docMk/>
            <pc:sldMk cId="1026548999" sldId="443"/>
            <ac:spMk id="2" creationId="{00000000-0000-0000-0000-000000000000}"/>
          </ac:spMkLst>
        </pc:spChg>
        <pc:spChg chg="add mod">
          <ac:chgData name="Laura Pardo Fernandez" userId="S::lpardof@viladecans.cat::93d42b66-acf0-4590-94ed-310d92b3dacd" providerId="AD" clId="Web-{EEDF4EBF-AE20-DDC7-64C2-9A838E3EC66F}" dt="2023-04-24T07:29:19.887" v="119" actId="20577"/>
          <ac:spMkLst>
            <pc:docMk/>
            <pc:sldMk cId="1026548999" sldId="443"/>
            <ac:spMk id="132" creationId="{12CC35EA-8DB8-43C3-DD4E-50C4B1ABCAE1}"/>
          </ac:spMkLst>
        </pc:spChg>
        <pc:graphicFrameChg chg="del modGraphic">
          <ac:chgData name="Laura Pardo Fernandez" userId="S::lpardof@viladecans.cat::93d42b66-acf0-4590-94ed-310d92b3dacd" providerId="AD" clId="Web-{EEDF4EBF-AE20-DDC7-64C2-9A838E3EC66F}" dt="2023-04-24T07:25:47.975" v="30"/>
          <ac:graphicFrameMkLst>
            <pc:docMk/>
            <pc:sldMk cId="1026548999" sldId="443"/>
            <ac:graphicFrameMk id="6" creationId="{00000000-0000-0000-0000-000000000000}"/>
          </ac:graphicFrameMkLst>
        </pc:graphicFrameChg>
      </pc:sldChg>
    </pc:docChg>
  </pc:docChgLst>
  <pc:docChgLst>
    <pc:chgData clId="Web-{FA5F2349-FE29-6E82-85DE-029C59FACDC9}"/>
    <pc:docChg chg="modSld">
      <pc:chgData name="" userId="" providerId="" clId="Web-{FA5F2349-FE29-6E82-85DE-029C59FACDC9}" dt="2023-04-28T07:31:18.690" v="2" actId="20577"/>
      <pc:docMkLst>
        <pc:docMk/>
      </pc:docMkLst>
      <pc:sldChg chg="modSp">
        <pc:chgData name="" userId="" providerId="" clId="Web-{FA5F2349-FE29-6E82-85DE-029C59FACDC9}" dt="2023-04-28T07:31:18.690" v="2" actId="20577"/>
        <pc:sldMkLst>
          <pc:docMk/>
          <pc:sldMk cId="1026548999" sldId="443"/>
        </pc:sldMkLst>
        <pc:spChg chg="mod">
          <ac:chgData name="" userId="" providerId="" clId="Web-{FA5F2349-FE29-6E82-85DE-029C59FACDC9}" dt="2023-04-28T07:31:18.690" v="2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Laura Pardo Fernandez" userId="S::lpardof@viladecans.cat::93d42b66-acf0-4590-94ed-310d92b3dacd" providerId="AD" clId="Web-{8CF28109-E5D5-4736-525D-F11C4EC6EE86}"/>
    <pc:docChg chg="modSld">
      <pc:chgData name="Laura Pardo Fernandez" userId="S::lpardof@viladecans.cat::93d42b66-acf0-4590-94ed-310d92b3dacd" providerId="AD" clId="Web-{8CF28109-E5D5-4736-525D-F11C4EC6EE86}" dt="2023-04-25T13:29:39.047" v="9" actId="20577"/>
      <pc:docMkLst>
        <pc:docMk/>
      </pc:docMkLst>
      <pc:sldChg chg="modSp">
        <pc:chgData name="Laura Pardo Fernandez" userId="S::lpardof@viladecans.cat::93d42b66-acf0-4590-94ed-310d92b3dacd" providerId="AD" clId="Web-{8CF28109-E5D5-4736-525D-F11C4EC6EE86}" dt="2023-04-25T13:29:39.047" v="9" actId="20577"/>
        <pc:sldMkLst>
          <pc:docMk/>
          <pc:sldMk cId="1026548999" sldId="443"/>
        </pc:sldMkLst>
        <pc:spChg chg="mod">
          <ac:chgData name="Laura Pardo Fernandez" userId="S::lpardof@viladecans.cat::93d42b66-acf0-4590-94ed-310d92b3dacd" providerId="AD" clId="Web-{8CF28109-E5D5-4736-525D-F11C4EC6EE86}" dt="2023-04-25T13:29:39.047" v="9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Maria Jose Navarro Sanchez" userId="S::mjnavarros@viladecans.cat::cd8c8ca7-431b-4548-b312-cae0cb9ba256" providerId="AD" clId="Web-{D565BA5A-ACE1-A6A8-9F17-0EA9B453BF40}"/>
    <pc:docChg chg="modSld">
      <pc:chgData name="Maria Jose Navarro Sanchez" userId="S::mjnavarros@viladecans.cat::cd8c8ca7-431b-4548-b312-cae0cb9ba256" providerId="AD" clId="Web-{D565BA5A-ACE1-A6A8-9F17-0EA9B453BF40}" dt="2023-04-25T10:52:03.017" v="575" actId="20577"/>
      <pc:docMkLst>
        <pc:docMk/>
      </pc:docMkLst>
      <pc:sldChg chg="modSp">
        <pc:chgData name="Maria Jose Navarro Sanchez" userId="S::mjnavarros@viladecans.cat::cd8c8ca7-431b-4548-b312-cae0cb9ba256" providerId="AD" clId="Web-{D565BA5A-ACE1-A6A8-9F17-0EA9B453BF40}" dt="2023-04-25T10:52:03.017" v="575" actId="20577"/>
        <pc:sldMkLst>
          <pc:docMk/>
          <pc:sldMk cId="1026548999" sldId="443"/>
        </pc:sldMkLst>
        <pc:spChg chg="mod">
          <ac:chgData name="Maria Jose Navarro Sanchez" userId="S::mjnavarros@viladecans.cat::cd8c8ca7-431b-4548-b312-cae0cb9ba256" providerId="AD" clId="Web-{D565BA5A-ACE1-A6A8-9F17-0EA9B453BF40}" dt="2023-04-25T10:24:26.863" v="17" actId="20577"/>
          <ac:spMkLst>
            <pc:docMk/>
            <pc:sldMk cId="1026548999" sldId="443"/>
            <ac:spMk id="2" creationId="{00000000-0000-0000-0000-000000000000}"/>
          </ac:spMkLst>
        </pc:spChg>
        <pc:spChg chg="mod">
          <ac:chgData name="Maria Jose Navarro Sanchez" userId="S::mjnavarros@viladecans.cat::cd8c8ca7-431b-4548-b312-cae0cb9ba256" providerId="AD" clId="Web-{D565BA5A-ACE1-A6A8-9F17-0EA9B453BF40}" dt="2023-04-25T10:52:03.017" v="575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Laura Pardo Fernandez" userId="S::lpardof@viladecans.cat::93d42b66-acf0-4590-94ed-310d92b3dacd" providerId="AD" clId="Web-{27407CF5-4AD4-FEC3-023B-6DF7968EC19E}"/>
    <pc:docChg chg="modSld">
      <pc:chgData name="Laura Pardo Fernandez" userId="S::lpardof@viladecans.cat::93d42b66-acf0-4590-94ed-310d92b3dacd" providerId="AD" clId="Web-{27407CF5-4AD4-FEC3-023B-6DF7968EC19E}" dt="2023-04-26T14:30:45.645" v="2" actId="20577"/>
      <pc:docMkLst>
        <pc:docMk/>
      </pc:docMkLst>
      <pc:sldChg chg="modSp">
        <pc:chgData name="Laura Pardo Fernandez" userId="S::lpardof@viladecans.cat::93d42b66-acf0-4590-94ed-310d92b3dacd" providerId="AD" clId="Web-{27407CF5-4AD4-FEC3-023B-6DF7968EC19E}" dt="2023-04-26T14:30:45.645" v="2" actId="20577"/>
        <pc:sldMkLst>
          <pc:docMk/>
          <pc:sldMk cId="1026548999" sldId="443"/>
        </pc:sldMkLst>
        <pc:spChg chg="mod">
          <ac:chgData name="Laura Pardo Fernandez" userId="S::lpardof@viladecans.cat::93d42b66-acf0-4590-94ed-310d92b3dacd" providerId="AD" clId="Web-{27407CF5-4AD4-FEC3-023B-6DF7968EC19E}" dt="2023-04-26T14:30:45.645" v="2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Maria Jose Navarro Sanchez" userId="S::mjnavarros@viladecans.cat::cd8c8ca7-431b-4548-b312-cae0cb9ba256" providerId="AD" clId="Web-{8F2A1C88-13ED-AB12-89AF-3F46F175DCE2}"/>
    <pc:docChg chg="modSld">
      <pc:chgData name="Maria Jose Navarro Sanchez" userId="S::mjnavarros@viladecans.cat::cd8c8ca7-431b-4548-b312-cae0cb9ba256" providerId="AD" clId="Web-{8F2A1C88-13ED-AB12-89AF-3F46F175DCE2}" dt="2023-04-25T11:47:38.650" v="104" actId="20577"/>
      <pc:docMkLst>
        <pc:docMk/>
      </pc:docMkLst>
      <pc:sldChg chg="modSp">
        <pc:chgData name="Maria Jose Navarro Sanchez" userId="S::mjnavarros@viladecans.cat::cd8c8ca7-431b-4548-b312-cae0cb9ba256" providerId="AD" clId="Web-{8F2A1C88-13ED-AB12-89AF-3F46F175DCE2}" dt="2023-04-25T11:47:38.650" v="104" actId="20577"/>
        <pc:sldMkLst>
          <pc:docMk/>
          <pc:sldMk cId="1026548999" sldId="443"/>
        </pc:sldMkLst>
        <pc:spChg chg="mod">
          <ac:chgData name="Maria Jose Navarro Sanchez" userId="S::mjnavarros@viladecans.cat::cd8c8ca7-431b-4548-b312-cae0cb9ba256" providerId="AD" clId="Web-{8F2A1C88-13ED-AB12-89AF-3F46F175DCE2}" dt="2023-04-25T11:47:38.650" v="104" actId="20577"/>
          <ac:spMkLst>
            <pc:docMk/>
            <pc:sldMk cId="1026548999" sldId="443"/>
            <ac:spMk id="132" creationId="{12CC35EA-8DB8-43C3-DD4E-50C4B1ABCAE1}"/>
          </ac:spMkLst>
        </pc:spChg>
      </pc:sldChg>
    </pc:docChg>
  </pc:docChgLst>
  <pc:docChgLst>
    <pc:chgData name="Maria Jose Navarro Sanchez" userId="S::mjnavarros@viladecans.cat::cd8c8ca7-431b-4548-b312-cae0cb9ba256" providerId="AD" clId="Web-{FA5F2349-FE29-6E82-85DE-029C59FACDC9}"/>
    <pc:docChg chg="modSld">
      <pc:chgData name="Maria Jose Navarro Sanchez" userId="S::mjnavarros@viladecans.cat::cd8c8ca7-431b-4548-b312-cae0cb9ba256" providerId="AD" clId="Web-{FA5F2349-FE29-6E82-85DE-029C59FACDC9}" dt="2023-04-28T07:31:56.098" v="6" actId="20577"/>
      <pc:docMkLst>
        <pc:docMk/>
      </pc:docMkLst>
      <pc:sldChg chg="modSp">
        <pc:chgData name="Maria Jose Navarro Sanchez" userId="S::mjnavarros@viladecans.cat::cd8c8ca7-431b-4548-b312-cae0cb9ba256" providerId="AD" clId="Web-{FA5F2349-FE29-6E82-85DE-029C59FACDC9}" dt="2023-04-28T07:31:56.098" v="6" actId="20577"/>
        <pc:sldMkLst>
          <pc:docMk/>
          <pc:sldMk cId="0" sldId="435"/>
        </pc:sldMkLst>
        <pc:graphicFrameChg chg="modGraphic">
          <ac:chgData name="Maria Jose Navarro Sanchez" userId="S::mjnavarros@viladecans.cat::cd8c8ca7-431b-4548-b312-cae0cb9ba256" providerId="AD" clId="Web-{FA5F2349-FE29-6E82-85DE-029C59FACDC9}" dt="2023-04-28T07:31:56.098" v="6" actId="20577"/>
          <ac:graphicFrameMkLst>
            <pc:docMk/>
            <pc:sldMk cId="0" sldId="435"/>
            <ac:graphicFrameMk id="5" creationId="{00000000-0000-0000-0000-000000000000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tiff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tif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85CEA2-526B-4EF5-9457-FF1359CC68A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6AE5389-36E1-4071-BDE6-2D92E3F24E9D}">
      <dgm:prSet phldrT="[Texto]" custT="1"/>
      <dgm:spPr>
        <a:solidFill>
          <a:srgbClr val="FF0066"/>
        </a:solidFill>
      </dgm:spPr>
      <dgm:t>
        <a:bodyPr/>
        <a:lstStyle/>
        <a:p>
          <a:r>
            <a:rPr lang="es-ES" sz="900">
              <a:latin typeface="Arboria-Bold" panose="02000506020000020004" pitchFamily="2" charset="0"/>
            </a:rPr>
            <a:t>ENTIDADES </a:t>
          </a:r>
        </a:p>
      </dgm:t>
    </dgm:pt>
    <dgm:pt modelId="{295F1B83-F4B1-4450-896D-A29894FB5834}" type="parTrans" cxnId="{3D8E49DF-3B89-4E5E-8FD1-2878CF2DC7BE}">
      <dgm:prSet/>
      <dgm:spPr/>
      <dgm:t>
        <a:bodyPr/>
        <a:lstStyle/>
        <a:p>
          <a:endParaRPr lang="es-ES"/>
        </a:p>
      </dgm:t>
    </dgm:pt>
    <dgm:pt modelId="{C6794E95-4E60-4ECA-B5BB-6527CE3E27E3}" type="sibTrans" cxnId="{3D8E49DF-3B89-4E5E-8FD1-2878CF2DC7BE}">
      <dgm:prSet/>
      <dgm:spPr/>
      <dgm:t>
        <a:bodyPr/>
        <a:lstStyle/>
        <a:p>
          <a:endParaRPr lang="es-ES"/>
        </a:p>
      </dgm:t>
    </dgm:pt>
    <dgm:pt modelId="{A1482438-5A2A-4DC8-994A-890274A15D58}">
      <dgm:prSet phldrT="[Texto]" custT="1"/>
      <dgm:spPr>
        <a:solidFill>
          <a:srgbClr val="FF0066"/>
        </a:solidFill>
      </dgm:spPr>
      <dgm:t>
        <a:bodyPr/>
        <a:lstStyle/>
        <a:p>
          <a:r>
            <a:rPr lang="es-ES" sz="900">
              <a:latin typeface="Arboria-Bold"/>
            </a:rPr>
            <a:t>COMUNIDAD EDUCATIVA</a:t>
          </a:r>
        </a:p>
      </dgm:t>
    </dgm:pt>
    <dgm:pt modelId="{B858DCEB-F6F0-4E1A-9E82-BD5910639501}" type="parTrans" cxnId="{119E68C8-74A0-4619-B5C5-EE5B26CECD9E}">
      <dgm:prSet/>
      <dgm:spPr/>
      <dgm:t>
        <a:bodyPr/>
        <a:lstStyle/>
        <a:p>
          <a:endParaRPr lang="es-ES"/>
        </a:p>
      </dgm:t>
    </dgm:pt>
    <dgm:pt modelId="{27324198-5587-4CC6-A782-7CBEF12B8168}" type="sibTrans" cxnId="{119E68C8-74A0-4619-B5C5-EE5B26CECD9E}">
      <dgm:prSet/>
      <dgm:spPr/>
      <dgm:t>
        <a:bodyPr/>
        <a:lstStyle/>
        <a:p>
          <a:endParaRPr lang="es-ES"/>
        </a:p>
      </dgm:t>
    </dgm:pt>
    <dgm:pt modelId="{567CE366-0CC6-4E4F-87CE-58C272D2DE02}">
      <dgm:prSet phldrT="[Texto]" custT="1"/>
      <dgm:spPr>
        <a:solidFill>
          <a:srgbClr val="FF0066"/>
        </a:solidFill>
      </dgm:spPr>
      <dgm:t>
        <a:bodyPr/>
        <a:lstStyle/>
        <a:p>
          <a:r>
            <a:rPr lang="es-ES" sz="900">
              <a:latin typeface="Arboria-Bold" panose="02000506020000020004" pitchFamily="2" charset="0"/>
            </a:rPr>
            <a:t>VECINAS Y VECINOS</a:t>
          </a:r>
        </a:p>
      </dgm:t>
    </dgm:pt>
    <dgm:pt modelId="{CFA18D92-6875-45D5-8F45-0B3B2A2EE6BE}" type="parTrans" cxnId="{0D42FA33-A448-43F9-9C7C-B125E2CD96DE}">
      <dgm:prSet/>
      <dgm:spPr/>
      <dgm:t>
        <a:bodyPr/>
        <a:lstStyle/>
        <a:p>
          <a:endParaRPr lang="es-ES"/>
        </a:p>
      </dgm:t>
    </dgm:pt>
    <dgm:pt modelId="{039A204F-B578-4949-81DF-7EB0CDD8C663}" type="sibTrans" cxnId="{0D42FA33-A448-43F9-9C7C-B125E2CD96DE}">
      <dgm:prSet/>
      <dgm:spPr/>
      <dgm:t>
        <a:bodyPr/>
        <a:lstStyle/>
        <a:p>
          <a:endParaRPr lang="es-ES"/>
        </a:p>
      </dgm:t>
    </dgm:pt>
    <dgm:pt modelId="{7DF7ACC0-89F4-43D6-AA2D-0821A435A82A}">
      <dgm:prSet phldrT="[Texto]" custT="1"/>
      <dgm:spPr>
        <a:solidFill>
          <a:srgbClr val="FF0066"/>
        </a:solidFill>
      </dgm:spPr>
      <dgm:t>
        <a:bodyPr/>
        <a:lstStyle/>
        <a:p>
          <a:r>
            <a:rPr lang="es-ES" sz="900">
              <a:latin typeface="Arboria-Bold" panose="02000506020000020004" pitchFamily="2" charset="0"/>
            </a:rPr>
            <a:t>COMERCIO DE PROXIMIDAD</a:t>
          </a:r>
        </a:p>
      </dgm:t>
    </dgm:pt>
    <dgm:pt modelId="{177966C4-6E04-4EE9-BF9D-22DFD1757926}" type="parTrans" cxnId="{BDE86CB2-2317-403A-A829-0FF2AAC5E226}">
      <dgm:prSet/>
      <dgm:spPr/>
      <dgm:t>
        <a:bodyPr/>
        <a:lstStyle/>
        <a:p>
          <a:endParaRPr lang="es-ES"/>
        </a:p>
      </dgm:t>
    </dgm:pt>
    <dgm:pt modelId="{D55A339F-B2AE-45FB-92C2-5AA57A7B5A02}" type="sibTrans" cxnId="{BDE86CB2-2317-403A-A829-0FF2AAC5E226}">
      <dgm:prSet/>
      <dgm:spPr/>
      <dgm:t>
        <a:bodyPr/>
        <a:lstStyle/>
        <a:p>
          <a:endParaRPr lang="es-ES"/>
        </a:p>
      </dgm:t>
    </dgm:pt>
    <dgm:pt modelId="{E72AD47E-5EFB-4B13-BCD8-9D285E2327CD}" type="pres">
      <dgm:prSet presAssocID="{C785CEA2-526B-4EF5-9457-FF1359CC68A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34E7EB0-61B6-4AC6-A3DD-35D9DD3E516E}" type="pres">
      <dgm:prSet presAssocID="{C785CEA2-526B-4EF5-9457-FF1359CC68A2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EC28F6-F7E7-41B2-AA90-E345545177ED}" type="pres">
      <dgm:prSet presAssocID="{C785CEA2-526B-4EF5-9457-FF1359CC68A2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7389BE-40BE-4E83-A361-3A225215DBBB}" type="pres">
      <dgm:prSet presAssocID="{C785CEA2-526B-4EF5-9457-FF1359CC68A2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71940B-10CD-4781-80B4-ADE4FFD2241B}" type="pres">
      <dgm:prSet presAssocID="{C785CEA2-526B-4EF5-9457-FF1359CC68A2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64E69F5-02DA-45A9-940E-56C94DA2BD1E}" type="presOf" srcId="{E6AE5389-36E1-4071-BDE6-2D92E3F24E9D}" destId="{E34E7EB0-61B6-4AC6-A3DD-35D9DD3E516E}" srcOrd="0" destOrd="0" presId="urn:microsoft.com/office/officeart/2005/8/layout/pyramid4"/>
    <dgm:cxn modelId="{6A8874AF-7A5B-4DE7-AA81-F20EBB3B1796}" type="presOf" srcId="{7DF7ACC0-89F4-43D6-AA2D-0821A435A82A}" destId="{FB71940B-10CD-4781-80B4-ADE4FFD2241B}" srcOrd="0" destOrd="0" presId="urn:microsoft.com/office/officeart/2005/8/layout/pyramid4"/>
    <dgm:cxn modelId="{0D42FA33-A448-43F9-9C7C-B125E2CD96DE}" srcId="{C785CEA2-526B-4EF5-9457-FF1359CC68A2}" destId="{567CE366-0CC6-4E4F-87CE-58C272D2DE02}" srcOrd="2" destOrd="0" parTransId="{CFA18D92-6875-45D5-8F45-0B3B2A2EE6BE}" sibTransId="{039A204F-B578-4949-81DF-7EB0CDD8C663}"/>
    <dgm:cxn modelId="{F34590B7-D723-4613-BD21-7EEACD4EB849}" type="presOf" srcId="{C785CEA2-526B-4EF5-9457-FF1359CC68A2}" destId="{E72AD47E-5EFB-4B13-BCD8-9D285E2327CD}" srcOrd="0" destOrd="0" presId="urn:microsoft.com/office/officeart/2005/8/layout/pyramid4"/>
    <dgm:cxn modelId="{3D8E49DF-3B89-4E5E-8FD1-2878CF2DC7BE}" srcId="{C785CEA2-526B-4EF5-9457-FF1359CC68A2}" destId="{E6AE5389-36E1-4071-BDE6-2D92E3F24E9D}" srcOrd="0" destOrd="0" parTransId="{295F1B83-F4B1-4450-896D-A29894FB5834}" sibTransId="{C6794E95-4E60-4ECA-B5BB-6527CE3E27E3}"/>
    <dgm:cxn modelId="{C07E8BC2-1B8B-4A5C-83AE-10C053037534}" type="presOf" srcId="{A1482438-5A2A-4DC8-994A-890274A15D58}" destId="{7EEC28F6-F7E7-41B2-AA90-E345545177ED}" srcOrd="0" destOrd="0" presId="urn:microsoft.com/office/officeart/2005/8/layout/pyramid4"/>
    <dgm:cxn modelId="{37DD73B4-2DB0-41FB-BC9F-C46B17EEE3B1}" type="presOf" srcId="{567CE366-0CC6-4E4F-87CE-58C272D2DE02}" destId="{507389BE-40BE-4E83-A361-3A225215DBBB}" srcOrd="0" destOrd="0" presId="urn:microsoft.com/office/officeart/2005/8/layout/pyramid4"/>
    <dgm:cxn modelId="{BDE86CB2-2317-403A-A829-0FF2AAC5E226}" srcId="{C785CEA2-526B-4EF5-9457-FF1359CC68A2}" destId="{7DF7ACC0-89F4-43D6-AA2D-0821A435A82A}" srcOrd="3" destOrd="0" parTransId="{177966C4-6E04-4EE9-BF9D-22DFD1757926}" sibTransId="{D55A339F-B2AE-45FB-92C2-5AA57A7B5A02}"/>
    <dgm:cxn modelId="{119E68C8-74A0-4619-B5C5-EE5B26CECD9E}" srcId="{C785CEA2-526B-4EF5-9457-FF1359CC68A2}" destId="{A1482438-5A2A-4DC8-994A-890274A15D58}" srcOrd="1" destOrd="0" parTransId="{B858DCEB-F6F0-4E1A-9E82-BD5910639501}" sibTransId="{27324198-5587-4CC6-A782-7CBEF12B8168}"/>
    <dgm:cxn modelId="{5E403E22-38F8-4F3C-81CE-86AD4670CCA3}" type="presParOf" srcId="{E72AD47E-5EFB-4B13-BCD8-9D285E2327CD}" destId="{E34E7EB0-61B6-4AC6-A3DD-35D9DD3E516E}" srcOrd="0" destOrd="0" presId="urn:microsoft.com/office/officeart/2005/8/layout/pyramid4"/>
    <dgm:cxn modelId="{1AB15AC4-4150-49A1-9437-2BFCEF4C7022}" type="presParOf" srcId="{E72AD47E-5EFB-4B13-BCD8-9D285E2327CD}" destId="{7EEC28F6-F7E7-41B2-AA90-E345545177ED}" srcOrd="1" destOrd="0" presId="urn:microsoft.com/office/officeart/2005/8/layout/pyramid4"/>
    <dgm:cxn modelId="{5ADABC37-25A1-4DC8-848E-1EE0829B5642}" type="presParOf" srcId="{E72AD47E-5EFB-4B13-BCD8-9D285E2327CD}" destId="{507389BE-40BE-4E83-A361-3A225215DBBB}" srcOrd="2" destOrd="0" presId="urn:microsoft.com/office/officeart/2005/8/layout/pyramid4"/>
    <dgm:cxn modelId="{C278B791-3302-4EA9-8768-FF2E2181532D}" type="presParOf" srcId="{E72AD47E-5EFB-4B13-BCD8-9D285E2327CD}" destId="{FB71940B-10CD-4781-80B4-ADE4FFD2241B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8357B1-234C-4DE3-9B25-256CC65B002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7FCD8EE-5D1D-4F40-8FF2-37620A824ED7}">
      <dgm:prSet phldrT="[Texto]" custT="1"/>
      <dgm:spPr>
        <a:ln>
          <a:solidFill>
            <a:srgbClr val="FF0066"/>
          </a:solidFill>
        </a:ln>
      </dgm:spPr>
      <dgm:t>
        <a:bodyPr/>
        <a:lstStyle/>
        <a:p>
          <a:r>
            <a:rPr lang="es-ES" sz="2400" dirty="0">
              <a:solidFill>
                <a:srgbClr val="FF0066"/>
              </a:solidFill>
              <a:latin typeface="Arboria-Bold"/>
            </a:rPr>
            <a:t>EL PAPEL DE LAS ENTIDADES</a:t>
          </a:r>
        </a:p>
      </dgm:t>
    </dgm:pt>
    <dgm:pt modelId="{03383BE7-2B7F-4A73-93BD-B2AF58829802}" type="parTrans" cxnId="{0E68D4AB-EE1C-4700-B412-EB3A981BBD97}">
      <dgm:prSet/>
      <dgm:spPr/>
      <dgm:t>
        <a:bodyPr/>
        <a:lstStyle/>
        <a:p>
          <a:endParaRPr lang="es-ES"/>
        </a:p>
      </dgm:t>
    </dgm:pt>
    <dgm:pt modelId="{E4EE6D61-3C91-4F2B-ABAC-4CE7960AC96C}" type="sibTrans" cxnId="{0E68D4AB-EE1C-4700-B412-EB3A981BBD97}">
      <dgm:prSet/>
      <dgm:spPr/>
      <dgm:t>
        <a:bodyPr/>
        <a:lstStyle/>
        <a:p>
          <a:endParaRPr lang="es-ES"/>
        </a:p>
      </dgm:t>
    </dgm:pt>
    <dgm:pt modelId="{3B2E07BB-F336-44AF-A0EA-811DF2A0BDE9}">
      <dgm:prSet phldrT="[Texto]" custT="1"/>
      <dgm:spPr>
        <a:ln>
          <a:solidFill>
            <a:srgbClr val="FF0066"/>
          </a:solidFill>
        </a:ln>
      </dgm:spPr>
      <dgm:t>
        <a:bodyPr/>
        <a:lstStyle/>
        <a:p>
          <a:r>
            <a:rPr lang="es-ES" sz="1400" b="1" dirty="0"/>
            <a:t>DIFUSORAS DEL CENTENARIO</a:t>
          </a:r>
        </a:p>
      </dgm:t>
    </dgm:pt>
    <dgm:pt modelId="{55075279-B07B-4128-BD82-3AEF748A8962}" type="parTrans" cxnId="{F3D80D7B-3E98-4D50-89A9-1D1842146014}">
      <dgm:prSet/>
      <dgm:spPr>
        <a:ln>
          <a:solidFill>
            <a:srgbClr val="FF0066"/>
          </a:solidFill>
        </a:ln>
      </dgm:spPr>
      <dgm:t>
        <a:bodyPr/>
        <a:lstStyle/>
        <a:p>
          <a:endParaRPr lang="es-ES"/>
        </a:p>
      </dgm:t>
    </dgm:pt>
    <dgm:pt modelId="{7A5DB468-67B7-474A-8C38-954F87D619B1}" type="sibTrans" cxnId="{F3D80D7B-3E98-4D50-89A9-1D1842146014}">
      <dgm:prSet/>
      <dgm:spPr/>
      <dgm:t>
        <a:bodyPr/>
        <a:lstStyle/>
        <a:p>
          <a:endParaRPr lang="es-ES"/>
        </a:p>
      </dgm:t>
    </dgm:pt>
    <dgm:pt modelId="{C78E5CDF-888E-450B-B402-44990405D568}">
      <dgm:prSet phldrT="[Texto]" custT="1"/>
      <dgm:spPr>
        <a:ln>
          <a:solidFill>
            <a:srgbClr val="FF0066"/>
          </a:solidFill>
        </a:ln>
      </dgm:spPr>
      <dgm:t>
        <a:bodyPr/>
        <a:lstStyle/>
        <a:p>
          <a:r>
            <a:rPr lang="es-ES" sz="1400" b="1" dirty="0"/>
            <a:t>PROTAGONISTAS DE LOS ACTOS DEL CENTENARIO</a:t>
          </a:r>
        </a:p>
      </dgm:t>
    </dgm:pt>
    <dgm:pt modelId="{D28899CE-05E9-4899-B91C-1479F130911A}" type="parTrans" cxnId="{3350B482-8A57-4B12-9DC2-3CAA808EA2D1}">
      <dgm:prSet/>
      <dgm:spPr>
        <a:ln>
          <a:solidFill>
            <a:srgbClr val="FF0066"/>
          </a:solidFill>
        </a:ln>
      </dgm:spPr>
      <dgm:t>
        <a:bodyPr/>
        <a:lstStyle/>
        <a:p>
          <a:endParaRPr lang="es-ES"/>
        </a:p>
      </dgm:t>
    </dgm:pt>
    <dgm:pt modelId="{CF5E2DDA-11FE-403B-8346-0A5A300C78A0}" type="sibTrans" cxnId="{3350B482-8A57-4B12-9DC2-3CAA808EA2D1}">
      <dgm:prSet/>
      <dgm:spPr/>
      <dgm:t>
        <a:bodyPr/>
        <a:lstStyle/>
        <a:p>
          <a:endParaRPr lang="es-ES"/>
        </a:p>
      </dgm:t>
    </dgm:pt>
    <dgm:pt modelId="{B2D277D9-EC0F-446E-BE08-D872938B2532}">
      <dgm:prSet/>
      <dgm:spPr>
        <a:ln>
          <a:solidFill>
            <a:srgbClr val="FF0066"/>
          </a:solidFill>
        </a:ln>
      </dgm:spPr>
      <dgm:t>
        <a:bodyPr/>
        <a:lstStyle/>
        <a:p>
          <a:pPr algn="l"/>
          <a:r>
            <a:rPr lang="es-ES" dirty="0">
              <a:sym typeface="Wingdings" panose="05000000000000000000" pitchFamily="2" charset="2"/>
            </a:rPr>
            <a:t>Participando en la programación de actividades.</a:t>
          </a:r>
        </a:p>
        <a:p>
          <a:pPr algn="l"/>
          <a:r>
            <a:rPr lang="es-ES" dirty="0">
              <a:sym typeface="Wingdings" panose="05000000000000000000" pitchFamily="2" charset="2"/>
            </a:rPr>
            <a:t>Participando en la organización de actividades.</a:t>
          </a:r>
          <a:endParaRPr lang="es-ES" dirty="0"/>
        </a:p>
      </dgm:t>
    </dgm:pt>
    <dgm:pt modelId="{80A66BA4-F302-44C2-ABDE-6D0E96C3742F}" type="parTrans" cxnId="{32042B08-611B-4E64-99DD-B72666C61350}">
      <dgm:prSet/>
      <dgm:spPr>
        <a:ln>
          <a:solidFill>
            <a:srgbClr val="FF0066"/>
          </a:solidFill>
        </a:ln>
      </dgm:spPr>
      <dgm:t>
        <a:bodyPr/>
        <a:lstStyle/>
        <a:p>
          <a:endParaRPr lang="es-ES"/>
        </a:p>
      </dgm:t>
    </dgm:pt>
    <dgm:pt modelId="{3EAE4B17-FB37-40EB-B79E-B3582D233697}" type="sibTrans" cxnId="{32042B08-611B-4E64-99DD-B72666C61350}">
      <dgm:prSet/>
      <dgm:spPr/>
      <dgm:t>
        <a:bodyPr/>
        <a:lstStyle/>
        <a:p>
          <a:endParaRPr lang="es-ES"/>
        </a:p>
      </dgm:t>
    </dgm:pt>
    <dgm:pt modelId="{511E198F-9043-43A4-B7B4-F4E23D336FBF}">
      <dgm:prSet custT="1"/>
      <dgm:spPr>
        <a:ln>
          <a:solidFill>
            <a:srgbClr val="FF0066"/>
          </a:solidFill>
        </a:ln>
      </dgm:spPr>
      <dgm:t>
        <a:bodyPr/>
        <a:lstStyle/>
        <a:p>
          <a:pPr algn="l" rtl="0"/>
          <a:r>
            <a:rPr lang="es-ES" sz="1200" dirty="0">
              <a:sym typeface="Wingdings" panose="05000000000000000000" pitchFamily="2" charset="2"/>
            </a:rPr>
            <a:t></a:t>
          </a:r>
          <a:r>
            <a:rPr lang="es-ES" sz="1200" dirty="0"/>
            <a:t>Invitando a recoger material histórico (imágenes, documentos, </a:t>
          </a:r>
          <a:r>
            <a:rPr lang="es-ES" sz="1200" dirty="0">
              <a:latin typeface="Calibri"/>
            </a:rPr>
            <a:t>testimonios, etc</a:t>
          </a:r>
          <a:r>
            <a:rPr lang="es-ES" sz="1200" dirty="0"/>
            <a:t>.)</a:t>
          </a:r>
        </a:p>
        <a:p>
          <a:pPr algn="l"/>
          <a:r>
            <a:rPr lang="es-ES" sz="1200" dirty="0">
              <a:sym typeface="Wingdings" panose="05000000000000000000" pitchFamily="2" charset="2"/>
            </a:rPr>
            <a:t>Invitando a participar en la organización de los actos del centenario.</a:t>
          </a:r>
        </a:p>
        <a:p>
          <a:pPr algn="l"/>
          <a:r>
            <a:rPr lang="es-ES" sz="1200" dirty="0">
              <a:sym typeface="Wingdings" panose="05000000000000000000" pitchFamily="2" charset="2"/>
            </a:rPr>
            <a:t>Difusión de la programación de actividades.</a:t>
          </a:r>
          <a:endParaRPr lang="es-ES" sz="1200" dirty="0"/>
        </a:p>
      </dgm:t>
    </dgm:pt>
    <dgm:pt modelId="{8D55CB67-93F5-43A7-9B9B-92DFFC407893}" type="sibTrans" cxnId="{0C0A33BD-1DA8-4C40-B485-94B09D52CBC6}">
      <dgm:prSet/>
      <dgm:spPr/>
      <dgm:t>
        <a:bodyPr/>
        <a:lstStyle/>
        <a:p>
          <a:endParaRPr lang="es-ES"/>
        </a:p>
      </dgm:t>
    </dgm:pt>
    <dgm:pt modelId="{972F7BED-B6B0-43FE-8BC3-668EBECA8F0E}" type="parTrans" cxnId="{0C0A33BD-1DA8-4C40-B485-94B09D52CBC6}">
      <dgm:prSet/>
      <dgm:spPr>
        <a:ln>
          <a:solidFill>
            <a:srgbClr val="FF0066"/>
          </a:solidFill>
        </a:ln>
      </dgm:spPr>
      <dgm:t>
        <a:bodyPr/>
        <a:lstStyle/>
        <a:p>
          <a:endParaRPr lang="es-ES"/>
        </a:p>
      </dgm:t>
    </dgm:pt>
    <dgm:pt modelId="{04D0018B-678D-4988-BDA1-D11E9767C2FB}" type="pres">
      <dgm:prSet presAssocID="{AC8357B1-234C-4DE3-9B25-256CC65B002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0C5EA90-A2B6-43DF-A6BA-1837A9FDAD16}" type="pres">
      <dgm:prSet presAssocID="{D7FCD8EE-5D1D-4F40-8FF2-37620A824ED7}" presName="hierRoot1" presStyleCnt="0"/>
      <dgm:spPr/>
    </dgm:pt>
    <dgm:pt modelId="{99706B79-3802-49EE-8A87-7ADD89718E94}" type="pres">
      <dgm:prSet presAssocID="{D7FCD8EE-5D1D-4F40-8FF2-37620A824ED7}" presName="composite" presStyleCnt="0"/>
      <dgm:spPr/>
    </dgm:pt>
    <dgm:pt modelId="{C9F30B5F-5D3F-4C40-9B29-F508A808178D}" type="pres">
      <dgm:prSet presAssocID="{D7FCD8EE-5D1D-4F40-8FF2-37620A824ED7}" presName="background" presStyleLbl="node0" presStyleIdx="0" presStyleCnt="1"/>
      <dgm:spPr>
        <a:solidFill>
          <a:srgbClr val="FF0066"/>
        </a:solidFill>
      </dgm:spPr>
    </dgm:pt>
    <dgm:pt modelId="{324D69F6-C747-4061-BC98-432029DB2642}" type="pres">
      <dgm:prSet presAssocID="{D7FCD8EE-5D1D-4F40-8FF2-37620A824ED7}" presName="text" presStyleLbl="fgAcc0" presStyleIdx="0" presStyleCnt="1" custScaleX="4006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B0BC1-5012-4FA4-BAA4-62648157A827}" type="pres">
      <dgm:prSet presAssocID="{D7FCD8EE-5D1D-4F40-8FF2-37620A824ED7}" presName="hierChild2" presStyleCnt="0"/>
      <dgm:spPr/>
    </dgm:pt>
    <dgm:pt modelId="{49773C16-CCF7-405F-916A-42CC8CF7288D}" type="pres">
      <dgm:prSet presAssocID="{55075279-B07B-4128-BD82-3AEF748A8962}" presName="Name10" presStyleLbl="parChTrans1D2" presStyleIdx="0" presStyleCnt="2"/>
      <dgm:spPr/>
      <dgm:t>
        <a:bodyPr/>
        <a:lstStyle/>
        <a:p>
          <a:endParaRPr lang="es-ES"/>
        </a:p>
      </dgm:t>
    </dgm:pt>
    <dgm:pt modelId="{592D4056-D383-4AD0-B860-9C7A893B091F}" type="pres">
      <dgm:prSet presAssocID="{3B2E07BB-F336-44AF-A0EA-811DF2A0BDE9}" presName="hierRoot2" presStyleCnt="0"/>
      <dgm:spPr/>
    </dgm:pt>
    <dgm:pt modelId="{209626F5-13BF-4E50-9C70-BB1D48BADF91}" type="pres">
      <dgm:prSet presAssocID="{3B2E07BB-F336-44AF-A0EA-811DF2A0BDE9}" presName="composite2" presStyleCnt="0"/>
      <dgm:spPr/>
    </dgm:pt>
    <dgm:pt modelId="{84AA3265-1DFD-4802-8E9C-16A9EBDFC844}" type="pres">
      <dgm:prSet presAssocID="{3B2E07BB-F336-44AF-A0EA-811DF2A0BDE9}" presName="background2" presStyleLbl="node2" presStyleIdx="0" presStyleCnt="2"/>
      <dgm:spPr>
        <a:solidFill>
          <a:srgbClr val="FF0066"/>
        </a:solidFill>
      </dgm:spPr>
    </dgm:pt>
    <dgm:pt modelId="{50775FA3-528E-44DC-BD97-43AD5A235413}" type="pres">
      <dgm:prSet presAssocID="{3B2E07BB-F336-44AF-A0EA-811DF2A0BDE9}" presName="text2" presStyleLbl="fgAcc2" presStyleIdx="0" presStyleCnt="2" custScaleX="1966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95A2A9-1DC5-435E-8DE4-290FDEFA8FE1}" type="pres">
      <dgm:prSet presAssocID="{3B2E07BB-F336-44AF-A0EA-811DF2A0BDE9}" presName="hierChild3" presStyleCnt="0"/>
      <dgm:spPr/>
    </dgm:pt>
    <dgm:pt modelId="{5B0A43C6-8920-4DC6-8B0A-55410A13E98C}" type="pres">
      <dgm:prSet presAssocID="{972F7BED-B6B0-43FE-8BC3-668EBECA8F0E}" presName="Name17" presStyleLbl="parChTrans1D3" presStyleIdx="0" presStyleCnt="2"/>
      <dgm:spPr/>
      <dgm:t>
        <a:bodyPr/>
        <a:lstStyle/>
        <a:p>
          <a:endParaRPr lang="es-ES"/>
        </a:p>
      </dgm:t>
    </dgm:pt>
    <dgm:pt modelId="{FE7B0502-DEDE-4C92-8B18-5FB36BBD47C9}" type="pres">
      <dgm:prSet presAssocID="{511E198F-9043-43A4-B7B4-F4E23D336FBF}" presName="hierRoot3" presStyleCnt="0"/>
      <dgm:spPr/>
    </dgm:pt>
    <dgm:pt modelId="{9C54FC42-FE16-46D3-8FF7-D563F714BEAF}" type="pres">
      <dgm:prSet presAssocID="{511E198F-9043-43A4-B7B4-F4E23D336FBF}" presName="composite3" presStyleCnt="0"/>
      <dgm:spPr/>
    </dgm:pt>
    <dgm:pt modelId="{7D5470AC-471F-4362-A0FD-AACB531E31E6}" type="pres">
      <dgm:prSet presAssocID="{511E198F-9043-43A4-B7B4-F4E23D336FBF}" presName="background3" presStyleLbl="node3" presStyleIdx="0" presStyleCnt="2"/>
      <dgm:spPr>
        <a:solidFill>
          <a:srgbClr val="FF0066"/>
        </a:solidFill>
      </dgm:spPr>
    </dgm:pt>
    <dgm:pt modelId="{CE2F95BD-DEAA-4FCD-8F9F-E484A4C71B67}" type="pres">
      <dgm:prSet presAssocID="{511E198F-9043-43A4-B7B4-F4E23D336FBF}" presName="text3" presStyleLbl="fgAcc3" presStyleIdx="0" presStyleCnt="2" custScaleX="253784" custScaleY="1592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680951-97FE-4D23-9B82-C143A39D8ABA}" type="pres">
      <dgm:prSet presAssocID="{511E198F-9043-43A4-B7B4-F4E23D336FBF}" presName="hierChild4" presStyleCnt="0"/>
      <dgm:spPr/>
    </dgm:pt>
    <dgm:pt modelId="{BB163E24-6EB7-4945-831F-413F8F4D9FDA}" type="pres">
      <dgm:prSet presAssocID="{D28899CE-05E9-4899-B91C-1479F130911A}" presName="Name10" presStyleLbl="parChTrans1D2" presStyleIdx="1" presStyleCnt="2"/>
      <dgm:spPr/>
      <dgm:t>
        <a:bodyPr/>
        <a:lstStyle/>
        <a:p>
          <a:endParaRPr lang="es-ES"/>
        </a:p>
      </dgm:t>
    </dgm:pt>
    <dgm:pt modelId="{1C212AF5-0F6A-4D79-8750-A93CAC282752}" type="pres">
      <dgm:prSet presAssocID="{C78E5CDF-888E-450B-B402-44990405D568}" presName="hierRoot2" presStyleCnt="0"/>
      <dgm:spPr/>
    </dgm:pt>
    <dgm:pt modelId="{1AE18AD7-F7A1-4898-8BAF-35603A54EC1B}" type="pres">
      <dgm:prSet presAssocID="{C78E5CDF-888E-450B-B402-44990405D568}" presName="composite2" presStyleCnt="0"/>
      <dgm:spPr/>
    </dgm:pt>
    <dgm:pt modelId="{28940BE7-F772-404E-8B30-18AF965E2436}" type="pres">
      <dgm:prSet presAssocID="{C78E5CDF-888E-450B-B402-44990405D568}" presName="background2" presStyleLbl="node2" presStyleIdx="1" presStyleCnt="2"/>
      <dgm:spPr>
        <a:solidFill>
          <a:srgbClr val="FF0066"/>
        </a:solidFill>
      </dgm:spPr>
    </dgm:pt>
    <dgm:pt modelId="{BBF537EC-C4CD-458D-A9C6-59BA348DFD01}" type="pres">
      <dgm:prSet presAssocID="{C78E5CDF-888E-450B-B402-44990405D568}" presName="text2" presStyleLbl="fgAcc2" presStyleIdx="1" presStyleCnt="2" custScaleX="2006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1AF600-F997-48F7-B6BF-91E6672DBD2E}" type="pres">
      <dgm:prSet presAssocID="{C78E5CDF-888E-450B-B402-44990405D568}" presName="hierChild3" presStyleCnt="0"/>
      <dgm:spPr/>
    </dgm:pt>
    <dgm:pt modelId="{392A694E-12D3-4FA3-A16A-C714EFFC09A5}" type="pres">
      <dgm:prSet presAssocID="{80A66BA4-F302-44C2-ABDE-6D0E96C3742F}" presName="Name17" presStyleLbl="parChTrans1D3" presStyleIdx="1" presStyleCnt="2"/>
      <dgm:spPr/>
      <dgm:t>
        <a:bodyPr/>
        <a:lstStyle/>
        <a:p>
          <a:endParaRPr lang="es-ES"/>
        </a:p>
      </dgm:t>
    </dgm:pt>
    <dgm:pt modelId="{90410C9E-30FC-4FB6-9DAD-DDE6594D6CEA}" type="pres">
      <dgm:prSet presAssocID="{B2D277D9-EC0F-446E-BE08-D872938B2532}" presName="hierRoot3" presStyleCnt="0"/>
      <dgm:spPr/>
    </dgm:pt>
    <dgm:pt modelId="{72AF0484-5C01-4BFC-9741-EE67BBC8F508}" type="pres">
      <dgm:prSet presAssocID="{B2D277D9-EC0F-446E-BE08-D872938B2532}" presName="composite3" presStyleCnt="0"/>
      <dgm:spPr/>
    </dgm:pt>
    <dgm:pt modelId="{04E2F988-4225-477B-BD63-1E2EC87AB17E}" type="pres">
      <dgm:prSet presAssocID="{B2D277D9-EC0F-446E-BE08-D872938B2532}" presName="background3" presStyleLbl="node3" presStyleIdx="1" presStyleCnt="2"/>
      <dgm:spPr>
        <a:solidFill>
          <a:srgbClr val="FF0066"/>
        </a:solidFill>
      </dgm:spPr>
    </dgm:pt>
    <dgm:pt modelId="{B15E8846-31E1-4EE9-9A51-49912095E6C3}" type="pres">
      <dgm:prSet presAssocID="{B2D277D9-EC0F-446E-BE08-D872938B2532}" presName="text3" presStyleLbl="fgAcc3" presStyleIdx="1" presStyleCnt="2" custScaleX="2519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2E698B-C9CE-4791-8D5D-F503BC088C34}" type="pres">
      <dgm:prSet presAssocID="{B2D277D9-EC0F-446E-BE08-D872938B2532}" presName="hierChild4" presStyleCnt="0"/>
      <dgm:spPr/>
    </dgm:pt>
  </dgm:ptLst>
  <dgm:cxnLst>
    <dgm:cxn modelId="{EE7D5E1E-0383-4693-B02F-5668C507D86F}" type="presOf" srcId="{3B2E07BB-F336-44AF-A0EA-811DF2A0BDE9}" destId="{50775FA3-528E-44DC-BD97-43AD5A235413}" srcOrd="0" destOrd="0" presId="urn:microsoft.com/office/officeart/2005/8/layout/hierarchy1"/>
    <dgm:cxn modelId="{C3643BC3-EF83-4607-91B7-714ABE58D90E}" type="presOf" srcId="{511E198F-9043-43A4-B7B4-F4E23D336FBF}" destId="{CE2F95BD-DEAA-4FCD-8F9F-E484A4C71B67}" srcOrd="0" destOrd="0" presId="urn:microsoft.com/office/officeart/2005/8/layout/hierarchy1"/>
    <dgm:cxn modelId="{D17AD79F-B823-4E9D-B4C4-9D02FC59269E}" type="presOf" srcId="{972F7BED-B6B0-43FE-8BC3-668EBECA8F0E}" destId="{5B0A43C6-8920-4DC6-8B0A-55410A13E98C}" srcOrd="0" destOrd="0" presId="urn:microsoft.com/office/officeart/2005/8/layout/hierarchy1"/>
    <dgm:cxn modelId="{9F7E3CAC-4CDB-458F-B3E7-37FEE12F5D6F}" type="presOf" srcId="{55075279-B07B-4128-BD82-3AEF748A8962}" destId="{49773C16-CCF7-405F-916A-42CC8CF7288D}" srcOrd="0" destOrd="0" presId="urn:microsoft.com/office/officeart/2005/8/layout/hierarchy1"/>
    <dgm:cxn modelId="{0C0A33BD-1DA8-4C40-B485-94B09D52CBC6}" srcId="{3B2E07BB-F336-44AF-A0EA-811DF2A0BDE9}" destId="{511E198F-9043-43A4-B7B4-F4E23D336FBF}" srcOrd="0" destOrd="0" parTransId="{972F7BED-B6B0-43FE-8BC3-668EBECA8F0E}" sibTransId="{8D55CB67-93F5-43A7-9B9B-92DFFC407893}"/>
    <dgm:cxn modelId="{20A72B76-2094-47AC-8140-5323A26E19A1}" type="presOf" srcId="{80A66BA4-F302-44C2-ABDE-6D0E96C3742F}" destId="{392A694E-12D3-4FA3-A16A-C714EFFC09A5}" srcOrd="0" destOrd="0" presId="urn:microsoft.com/office/officeart/2005/8/layout/hierarchy1"/>
    <dgm:cxn modelId="{30887BDE-0A90-4C4C-A55F-90C314D83DF5}" type="presOf" srcId="{AC8357B1-234C-4DE3-9B25-256CC65B0021}" destId="{04D0018B-678D-4988-BDA1-D11E9767C2FB}" srcOrd="0" destOrd="0" presId="urn:microsoft.com/office/officeart/2005/8/layout/hierarchy1"/>
    <dgm:cxn modelId="{3350B482-8A57-4B12-9DC2-3CAA808EA2D1}" srcId="{D7FCD8EE-5D1D-4F40-8FF2-37620A824ED7}" destId="{C78E5CDF-888E-450B-B402-44990405D568}" srcOrd="1" destOrd="0" parTransId="{D28899CE-05E9-4899-B91C-1479F130911A}" sibTransId="{CF5E2DDA-11FE-403B-8346-0A5A300C78A0}"/>
    <dgm:cxn modelId="{3CAA5FC0-4FC9-464F-B49F-3CDE009E700B}" type="presOf" srcId="{C78E5CDF-888E-450B-B402-44990405D568}" destId="{BBF537EC-C4CD-458D-A9C6-59BA348DFD01}" srcOrd="0" destOrd="0" presId="urn:microsoft.com/office/officeart/2005/8/layout/hierarchy1"/>
    <dgm:cxn modelId="{F3D80D7B-3E98-4D50-89A9-1D1842146014}" srcId="{D7FCD8EE-5D1D-4F40-8FF2-37620A824ED7}" destId="{3B2E07BB-F336-44AF-A0EA-811DF2A0BDE9}" srcOrd="0" destOrd="0" parTransId="{55075279-B07B-4128-BD82-3AEF748A8962}" sibTransId="{7A5DB468-67B7-474A-8C38-954F87D619B1}"/>
    <dgm:cxn modelId="{EDEF1E6E-305B-473A-95F2-97CDCB8B453E}" type="presOf" srcId="{D7FCD8EE-5D1D-4F40-8FF2-37620A824ED7}" destId="{324D69F6-C747-4061-BC98-432029DB2642}" srcOrd="0" destOrd="0" presId="urn:microsoft.com/office/officeart/2005/8/layout/hierarchy1"/>
    <dgm:cxn modelId="{AA9D398E-0327-4337-88E3-DD0C44E3E396}" type="presOf" srcId="{D28899CE-05E9-4899-B91C-1479F130911A}" destId="{BB163E24-6EB7-4945-831F-413F8F4D9FDA}" srcOrd="0" destOrd="0" presId="urn:microsoft.com/office/officeart/2005/8/layout/hierarchy1"/>
    <dgm:cxn modelId="{D29A1FE1-CF7C-4604-B332-4116F9CD1991}" type="presOf" srcId="{B2D277D9-EC0F-446E-BE08-D872938B2532}" destId="{B15E8846-31E1-4EE9-9A51-49912095E6C3}" srcOrd="0" destOrd="0" presId="urn:microsoft.com/office/officeart/2005/8/layout/hierarchy1"/>
    <dgm:cxn modelId="{32042B08-611B-4E64-99DD-B72666C61350}" srcId="{C78E5CDF-888E-450B-B402-44990405D568}" destId="{B2D277D9-EC0F-446E-BE08-D872938B2532}" srcOrd="0" destOrd="0" parTransId="{80A66BA4-F302-44C2-ABDE-6D0E96C3742F}" sibTransId="{3EAE4B17-FB37-40EB-B79E-B3582D233697}"/>
    <dgm:cxn modelId="{0E68D4AB-EE1C-4700-B412-EB3A981BBD97}" srcId="{AC8357B1-234C-4DE3-9B25-256CC65B0021}" destId="{D7FCD8EE-5D1D-4F40-8FF2-37620A824ED7}" srcOrd="0" destOrd="0" parTransId="{03383BE7-2B7F-4A73-93BD-B2AF58829802}" sibTransId="{E4EE6D61-3C91-4F2B-ABAC-4CE7960AC96C}"/>
    <dgm:cxn modelId="{BE1EEEE2-5207-49E2-AB08-30CF36E6CEBF}" type="presParOf" srcId="{04D0018B-678D-4988-BDA1-D11E9767C2FB}" destId="{80C5EA90-A2B6-43DF-A6BA-1837A9FDAD16}" srcOrd="0" destOrd="0" presId="urn:microsoft.com/office/officeart/2005/8/layout/hierarchy1"/>
    <dgm:cxn modelId="{EEA3DF70-1DE2-417F-B7CD-E01D503C429E}" type="presParOf" srcId="{80C5EA90-A2B6-43DF-A6BA-1837A9FDAD16}" destId="{99706B79-3802-49EE-8A87-7ADD89718E94}" srcOrd="0" destOrd="0" presId="urn:microsoft.com/office/officeart/2005/8/layout/hierarchy1"/>
    <dgm:cxn modelId="{8C46BF33-2A56-4348-B263-76D05CC0F9C6}" type="presParOf" srcId="{99706B79-3802-49EE-8A87-7ADD89718E94}" destId="{C9F30B5F-5D3F-4C40-9B29-F508A808178D}" srcOrd="0" destOrd="0" presId="urn:microsoft.com/office/officeart/2005/8/layout/hierarchy1"/>
    <dgm:cxn modelId="{E0BFCAA0-D0C2-4738-B7D8-E3CC9F0B9BEE}" type="presParOf" srcId="{99706B79-3802-49EE-8A87-7ADD89718E94}" destId="{324D69F6-C747-4061-BC98-432029DB2642}" srcOrd="1" destOrd="0" presId="urn:microsoft.com/office/officeart/2005/8/layout/hierarchy1"/>
    <dgm:cxn modelId="{36254BB1-410A-4D2A-8FB9-6FB688F240AE}" type="presParOf" srcId="{80C5EA90-A2B6-43DF-A6BA-1837A9FDAD16}" destId="{725B0BC1-5012-4FA4-BAA4-62648157A827}" srcOrd="1" destOrd="0" presId="urn:microsoft.com/office/officeart/2005/8/layout/hierarchy1"/>
    <dgm:cxn modelId="{CC13CC4F-561F-41C8-9C9B-18389D96C21E}" type="presParOf" srcId="{725B0BC1-5012-4FA4-BAA4-62648157A827}" destId="{49773C16-CCF7-405F-916A-42CC8CF7288D}" srcOrd="0" destOrd="0" presId="urn:microsoft.com/office/officeart/2005/8/layout/hierarchy1"/>
    <dgm:cxn modelId="{44CE845E-4087-4658-BE5C-97775FBA6510}" type="presParOf" srcId="{725B0BC1-5012-4FA4-BAA4-62648157A827}" destId="{592D4056-D383-4AD0-B860-9C7A893B091F}" srcOrd="1" destOrd="0" presId="urn:microsoft.com/office/officeart/2005/8/layout/hierarchy1"/>
    <dgm:cxn modelId="{3A37127C-9FBE-4740-876E-9C4F7DD53008}" type="presParOf" srcId="{592D4056-D383-4AD0-B860-9C7A893B091F}" destId="{209626F5-13BF-4E50-9C70-BB1D48BADF91}" srcOrd="0" destOrd="0" presId="urn:microsoft.com/office/officeart/2005/8/layout/hierarchy1"/>
    <dgm:cxn modelId="{78EEFF99-3570-4A79-B96A-7B2B0985A6F0}" type="presParOf" srcId="{209626F5-13BF-4E50-9C70-BB1D48BADF91}" destId="{84AA3265-1DFD-4802-8E9C-16A9EBDFC844}" srcOrd="0" destOrd="0" presId="urn:microsoft.com/office/officeart/2005/8/layout/hierarchy1"/>
    <dgm:cxn modelId="{5C742BB7-3743-405C-91B6-47B0C1BB3C4F}" type="presParOf" srcId="{209626F5-13BF-4E50-9C70-BB1D48BADF91}" destId="{50775FA3-528E-44DC-BD97-43AD5A235413}" srcOrd="1" destOrd="0" presId="urn:microsoft.com/office/officeart/2005/8/layout/hierarchy1"/>
    <dgm:cxn modelId="{FC21B724-C78B-4E5F-BCA7-4EE7BE3EBEAA}" type="presParOf" srcId="{592D4056-D383-4AD0-B860-9C7A893B091F}" destId="{2795A2A9-1DC5-435E-8DE4-290FDEFA8FE1}" srcOrd="1" destOrd="0" presId="urn:microsoft.com/office/officeart/2005/8/layout/hierarchy1"/>
    <dgm:cxn modelId="{82A8E4E6-9BD8-4CC8-9320-A4C24FD7DC07}" type="presParOf" srcId="{2795A2A9-1DC5-435E-8DE4-290FDEFA8FE1}" destId="{5B0A43C6-8920-4DC6-8B0A-55410A13E98C}" srcOrd="0" destOrd="0" presId="urn:microsoft.com/office/officeart/2005/8/layout/hierarchy1"/>
    <dgm:cxn modelId="{129AED1B-ED49-467F-B14F-16FFBBCF1251}" type="presParOf" srcId="{2795A2A9-1DC5-435E-8DE4-290FDEFA8FE1}" destId="{FE7B0502-DEDE-4C92-8B18-5FB36BBD47C9}" srcOrd="1" destOrd="0" presId="urn:microsoft.com/office/officeart/2005/8/layout/hierarchy1"/>
    <dgm:cxn modelId="{BFF6D002-617C-40E7-AE71-256234FE3D66}" type="presParOf" srcId="{FE7B0502-DEDE-4C92-8B18-5FB36BBD47C9}" destId="{9C54FC42-FE16-46D3-8FF7-D563F714BEAF}" srcOrd="0" destOrd="0" presId="urn:microsoft.com/office/officeart/2005/8/layout/hierarchy1"/>
    <dgm:cxn modelId="{E05EC9C6-AD20-4221-A7E1-7B34F4487695}" type="presParOf" srcId="{9C54FC42-FE16-46D3-8FF7-D563F714BEAF}" destId="{7D5470AC-471F-4362-A0FD-AACB531E31E6}" srcOrd="0" destOrd="0" presId="urn:microsoft.com/office/officeart/2005/8/layout/hierarchy1"/>
    <dgm:cxn modelId="{E43CD2BC-F012-4DE6-8B6B-FD3F53CFE3B1}" type="presParOf" srcId="{9C54FC42-FE16-46D3-8FF7-D563F714BEAF}" destId="{CE2F95BD-DEAA-4FCD-8F9F-E484A4C71B67}" srcOrd="1" destOrd="0" presId="urn:microsoft.com/office/officeart/2005/8/layout/hierarchy1"/>
    <dgm:cxn modelId="{60E1200B-B8C0-4D67-81E8-E8B203F2ED73}" type="presParOf" srcId="{FE7B0502-DEDE-4C92-8B18-5FB36BBD47C9}" destId="{29680951-97FE-4D23-9B82-C143A39D8ABA}" srcOrd="1" destOrd="0" presId="urn:microsoft.com/office/officeart/2005/8/layout/hierarchy1"/>
    <dgm:cxn modelId="{7E072085-D7AA-4AE3-8F42-83144AEFE26F}" type="presParOf" srcId="{725B0BC1-5012-4FA4-BAA4-62648157A827}" destId="{BB163E24-6EB7-4945-831F-413F8F4D9FDA}" srcOrd="2" destOrd="0" presId="urn:microsoft.com/office/officeart/2005/8/layout/hierarchy1"/>
    <dgm:cxn modelId="{D2C525EF-EF7C-4D38-A1B1-25252FB6F1DD}" type="presParOf" srcId="{725B0BC1-5012-4FA4-BAA4-62648157A827}" destId="{1C212AF5-0F6A-4D79-8750-A93CAC282752}" srcOrd="3" destOrd="0" presId="urn:microsoft.com/office/officeart/2005/8/layout/hierarchy1"/>
    <dgm:cxn modelId="{3447752C-37A0-45B5-8F34-1EFA1DCEA90D}" type="presParOf" srcId="{1C212AF5-0F6A-4D79-8750-A93CAC282752}" destId="{1AE18AD7-F7A1-4898-8BAF-35603A54EC1B}" srcOrd="0" destOrd="0" presId="urn:microsoft.com/office/officeart/2005/8/layout/hierarchy1"/>
    <dgm:cxn modelId="{632373B7-8A60-436F-8662-1570CB5165F3}" type="presParOf" srcId="{1AE18AD7-F7A1-4898-8BAF-35603A54EC1B}" destId="{28940BE7-F772-404E-8B30-18AF965E2436}" srcOrd="0" destOrd="0" presId="urn:microsoft.com/office/officeart/2005/8/layout/hierarchy1"/>
    <dgm:cxn modelId="{DD0C3F19-D8EE-4D17-B807-617E92A4B799}" type="presParOf" srcId="{1AE18AD7-F7A1-4898-8BAF-35603A54EC1B}" destId="{BBF537EC-C4CD-458D-A9C6-59BA348DFD01}" srcOrd="1" destOrd="0" presId="urn:microsoft.com/office/officeart/2005/8/layout/hierarchy1"/>
    <dgm:cxn modelId="{DA0F7E50-BA99-4609-B359-151887E8A31D}" type="presParOf" srcId="{1C212AF5-0F6A-4D79-8750-A93CAC282752}" destId="{F31AF600-F997-48F7-B6BF-91E6672DBD2E}" srcOrd="1" destOrd="0" presId="urn:microsoft.com/office/officeart/2005/8/layout/hierarchy1"/>
    <dgm:cxn modelId="{66EE12A3-5731-4CD8-858A-D6EAF9539837}" type="presParOf" srcId="{F31AF600-F997-48F7-B6BF-91E6672DBD2E}" destId="{392A694E-12D3-4FA3-A16A-C714EFFC09A5}" srcOrd="0" destOrd="0" presId="urn:microsoft.com/office/officeart/2005/8/layout/hierarchy1"/>
    <dgm:cxn modelId="{FEA81AC3-635A-482A-8A29-A503360632AD}" type="presParOf" srcId="{F31AF600-F997-48F7-B6BF-91E6672DBD2E}" destId="{90410C9E-30FC-4FB6-9DAD-DDE6594D6CEA}" srcOrd="1" destOrd="0" presId="urn:microsoft.com/office/officeart/2005/8/layout/hierarchy1"/>
    <dgm:cxn modelId="{FE7C73E2-E9DE-4CA8-855F-3B593D4CBCAD}" type="presParOf" srcId="{90410C9E-30FC-4FB6-9DAD-DDE6594D6CEA}" destId="{72AF0484-5C01-4BFC-9741-EE67BBC8F508}" srcOrd="0" destOrd="0" presId="urn:microsoft.com/office/officeart/2005/8/layout/hierarchy1"/>
    <dgm:cxn modelId="{E7AA00F5-3633-43ED-A890-1B1CA35E3E84}" type="presParOf" srcId="{72AF0484-5C01-4BFC-9741-EE67BBC8F508}" destId="{04E2F988-4225-477B-BD63-1E2EC87AB17E}" srcOrd="0" destOrd="0" presId="urn:microsoft.com/office/officeart/2005/8/layout/hierarchy1"/>
    <dgm:cxn modelId="{798CF984-0284-49CE-8075-5805F34E84B7}" type="presParOf" srcId="{72AF0484-5C01-4BFC-9741-EE67BBC8F508}" destId="{B15E8846-31E1-4EE9-9A51-49912095E6C3}" srcOrd="1" destOrd="0" presId="urn:microsoft.com/office/officeart/2005/8/layout/hierarchy1"/>
    <dgm:cxn modelId="{456A26EF-D1BD-45DB-9C8A-F2FE8E3AB139}" type="presParOf" srcId="{90410C9E-30FC-4FB6-9DAD-DDE6594D6CEA}" destId="{A22E698B-C9CE-4791-8D5D-F503BC088C3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BF5027-4141-4070-A107-6DD87A1178D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765F468-644C-4009-B5AA-21943D06D543}">
      <dgm:prSet/>
      <dgm:spPr>
        <a:noFill/>
        <a:ln>
          <a:solidFill>
            <a:srgbClr val="FF004C"/>
          </a:solidFill>
        </a:ln>
      </dgm:spPr>
      <dgm:t>
        <a:bodyPr/>
        <a:lstStyle/>
        <a:p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Recuperación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de la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memoria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histórica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del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barrio</a:t>
          </a:r>
          <a:endParaRPr lang="ca-ES" b="1">
            <a:solidFill>
              <a:schemeClr val="tx1"/>
            </a:solidFill>
            <a:latin typeface="Arboria-Bold" pitchFamily="2" charset="0"/>
            <a:cs typeface="Arial" charset="0"/>
          </a:endParaRPr>
        </a:p>
      </dgm:t>
    </dgm:pt>
    <dgm:pt modelId="{38F5DA33-BC30-4E95-835A-EC814965B940}" type="parTrans" cxnId="{85382703-8A35-4769-A5E6-A13F0E1ECF1C}">
      <dgm:prSet/>
      <dgm:spPr/>
      <dgm:t>
        <a:bodyPr/>
        <a:lstStyle/>
        <a:p>
          <a:endParaRPr lang="es-ES"/>
        </a:p>
      </dgm:t>
    </dgm:pt>
    <dgm:pt modelId="{E0C3C1B9-447F-462D-92F7-1489B8C631C9}" type="sibTrans" cxnId="{85382703-8A35-4769-A5E6-A13F0E1ECF1C}">
      <dgm:prSet/>
      <dgm:spPr/>
      <dgm:t>
        <a:bodyPr/>
        <a:lstStyle/>
        <a:p>
          <a:endParaRPr lang="es-ES"/>
        </a:p>
      </dgm:t>
    </dgm:pt>
    <dgm:pt modelId="{1CE66B84-9250-4C3F-802E-48002625CC0F}">
      <dgm:prSet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Celebración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comunitaria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del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aniversario</a:t>
          </a:r>
          <a:endParaRPr lang="ca-ES" b="1">
            <a:solidFill>
              <a:schemeClr val="tx1"/>
            </a:solidFill>
            <a:latin typeface="Arboria-Bold" pitchFamily="2" charset="0"/>
            <a:cs typeface="Arial" charset="0"/>
          </a:endParaRPr>
        </a:p>
      </dgm:t>
    </dgm:pt>
    <dgm:pt modelId="{9A3CE520-37AE-4773-843D-294BDD927C5D}" type="parTrans" cxnId="{01D8E049-F4F1-47B4-82E9-E340DA80F885}">
      <dgm:prSet/>
      <dgm:spPr/>
      <dgm:t>
        <a:bodyPr/>
        <a:lstStyle/>
        <a:p>
          <a:endParaRPr lang="es-ES"/>
        </a:p>
      </dgm:t>
    </dgm:pt>
    <dgm:pt modelId="{40F48E2F-71BE-416E-9630-FA3D9FCBBC27}" type="sibTrans" cxnId="{01D8E049-F4F1-47B4-82E9-E340DA80F885}">
      <dgm:prSet/>
      <dgm:spPr/>
      <dgm:t>
        <a:bodyPr/>
        <a:lstStyle/>
        <a:p>
          <a:endParaRPr lang="es-ES"/>
        </a:p>
      </dgm:t>
    </dgm:pt>
    <dgm:pt modelId="{6A69336C-E0B2-411A-8D6A-B19F00B7731A}">
      <dgm:prSet/>
      <dgm:spPr>
        <a:noFill/>
        <a:ln>
          <a:solidFill>
            <a:srgbClr val="FF0000"/>
          </a:solidFill>
        </a:ln>
      </dgm:spPr>
      <dgm:t>
        <a:bodyPr/>
        <a:lstStyle/>
        <a:p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Dinamización</a:t>
          </a:r>
          <a:r>
            <a:rPr lang="ca-ES" b="1">
              <a:solidFill>
                <a:schemeClr val="tx1"/>
              </a:solidFill>
              <a:latin typeface="Arboria-Bold" pitchFamily="2" charset="0"/>
              <a:cs typeface="Arial" charset="0"/>
            </a:rPr>
            <a:t> del comercio de </a:t>
          </a:r>
          <a:r>
            <a:rPr lang="ca-ES" b="1" err="1">
              <a:solidFill>
                <a:schemeClr val="tx1"/>
              </a:solidFill>
              <a:latin typeface="Arboria-Bold" pitchFamily="2" charset="0"/>
              <a:cs typeface="Arial" charset="0"/>
            </a:rPr>
            <a:t>proximidad</a:t>
          </a:r>
          <a:endParaRPr lang="ca-ES" b="1">
            <a:solidFill>
              <a:schemeClr val="tx1"/>
            </a:solidFill>
            <a:latin typeface="Arboria-Bold" pitchFamily="2" charset="0"/>
            <a:cs typeface="Arial" charset="0"/>
          </a:endParaRPr>
        </a:p>
      </dgm:t>
    </dgm:pt>
    <dgm:pt modelId="{5035AE55-B6B3-4CD2-BDAA-A0F149C2F140}" type="parTrans" cxnId="{0DC217C6-BBEC-4090-BB65-B2C78301ACA1}">
      <dgm:prSet/>
      <dgm:spPr/>
      <dgm:t>
        <a:bodyPr/>
        <a:lstStyle/>
        <a:p>
          <a:endParaRPr lang="es-ES"/>
        </a:p>
      </dgm:t>
    </dgm:pt>
    <dgm:pt modelId="{CE4833DA-2749-4906-A531-903060684DB1}" type="sibTrans" cxnId="{0DC217C6-BBEC-4090-BB65-B2C78301ACA1}">
      <dgm:prSet/>
      <dgm:spPr/>
      <dgm:t>
        <a:bodyPr/>
        <a:lstStyle/>
        <a:p>
          <a:endParaRPr lang="es-ES"/>
        </a:p>
      </dgm:t>
    </dgm:pt>
    <dgm:pt modelId="{FF709A2A-A653-46D1-8721-701E83D888C7}" type="pres">
      <dgm:prSet presAssocID="{2EBF5027-4141-4070-A107-6DD87A1178DD}" presName="linearFlow" presStyleCnt="0">
        <dgm:presLayoutVars>
          <dgm:dir/>
          <dgm:resizeHandles val="exact"/>
        </dgm:presLayoutVars>
      </dgm:prSet>
      <dgm:spPr/>
    </dgm:pt>
    <dgm:pt modelId="{5423F2B2-8DB7-427A-8731-2F5E88CAEA1B}" type="pres">
      <dgm:prSet presAssocID="{E765F468-644C-4009-B5AA-21943D06D543}" presName="composite" presStyleCnt="0"/>
      <dgm:spPr/>
    </dgm:pt>
    <dgm:pt modelId="{0C214868-5765-4202-97C2-B3CDBFDDA222}" type="pres">
      <dgm:prSet presAssocID="{E765F468-644C-4009-B5AA-21943D06D543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2C009927-D2B3-48F2-AB4F-7AA59FAC84C5}" type="pres">
      <dgm:prSet presAssocID="{E765F468-644C-4009-B5AA-21943D06D543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92EACE-FE43-4677-8470-3DF06CD70CB9}" type="pres">
      <dgm:prSet presAssocID="{E0C3C1B9-447F-462D-92F7-1489B8C631C9}" presName="spacing" presStyleCnt="0"/>
      <dgm:spPr/>
    </dgm:pt>
    <dgm:pt modelId="{703222B8-C2DC-4D16-869F-3A193AEFCC79}" type="pres">
      <dgm:prSet presAssocID="{1CE66B84-9250-4C3F-802E-48002625CC0F}" presName="composite" presStyleCnt="0"/>
      <dgm:spPr/>
    </dgm:pt>
    <dgm:pt modelId="{823C885E-B036-44CE-97CE-9426E42BB23B}" type="pres">
      <dgm:prSet presAssocID="{1CE66B84-9250-4C3F-802E-48002625CC0F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4220A2F3-7AB9-441F-8088-0AAA96F59F38}" type="pres">
      <dgm:prSet presAssocID="{1CE66B84-9250-4C3F-802E-48002625CC0F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C544EB-7E3E-41AB-8BBC-9F56649DE5EB}" type="pres">
      <dgm:prSet presAssocID="{40F48E2F-71BE-416E-9630-FA3D9FCBBC27}" presName="spacing" presStyleCnt="0"/>
      <dgm:spPr/>
    </dgm:pt>
    <dgm:pt modelId="{4E3BBE81-EF23-41DE-BD09-1DAA2F36914C}" type="pres">
      <dgm:prSet presAssocID="{6A69336C-E0B2-411A-8D6A-B19F00B7731A}" presName="composite" presStyleCnt="0"/>
      <dgm:spPr/>
    </dgm:pt>
    <dgm:pt modelId="{4409B985-194B-461F-9493-1C638698B6D6}" type="pres">
      <dgm:prSet presAssocID="{6A69336C-E0B2-411A-8D6A-B19F00B7731A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E9145FCF-54B1-46CE-873F-AEDC703930E3}" type="pres">
      <dgm:prSet presAssocID="{6A69336C-E0B2-411A-8D6A-B19F00B7731A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DC217C6-BBEC-4090-BB65-B2C78301ACA1}" srcId="{2EBF5027-4141-4070-A107-6DD87A1178DD}" destId="{6A69336C-E0B2-411A-8D6A-B19F00B7731A}" srcOrd="2" destOrd="0" parTransId="{5035AE55-B6B3-4CD2-BDAA-A0F149C2F140}" sibTransId="{CE4833DA-2749-4906-A531-903060684DB1}"/>
    <dgm:cxn modelId="{1FD6C5E0-FFE4-473F-8342-4E10284F8DF8}" type="presOf" srcId="{E765F468-644C-4009-B5AA-21943D06D543}" destId="{2C009927-D2B3-48F2-AB4F-7AA59FAC84C5}" srcOrd="0" destOrd="0" presId="urn:microsoft.com/office/officeart/2005/8/layout/vList3"/>
    <dgm:cxn modelId="{01D8E049-F4F1-47B4-82E9-E340DA80F885}" srcId="{2EBF5027-4141-4070-A107-6DD87A1178DD}" destId="{1CE66B84-9250-4C3F-802E-48002625CC0F}" srcOrd="1" destOrd="0" parTransId="{9A3CE520-37AE-4773-843D-294BDD927C5D}" sibTransId="{40F48E2F-71BE-416E-9630-FA3D9FCBBC27}"/>
    <dgm:cxn modelId="{795163A7-6A02-4543-A1C9-0C12B05C8EC3}" type="presOf" srcId="{2EBF5027-4141-4070-A107-6DD87A1178DD}" destId="{FF709A2A-A653-46D1-8721-701E83D888C7}" srcOrd="0" destOrd="0" presId="urn:microsoft.com/office/officeart/2005/8/layout/vList3"/>
    <dgm:cxn modelId="{0E024453-F34C-4B49-AEBC-844A9B64F339}" type="presOf" srcId="{1CE66B84-9250-4C3F-802E-48002625CC0F}" destId="{4220A2F3-7AB9-441F-8088-0AAA96F59F38}" srcOrd="0" destOrd="0" presId="urn:microsoft.com/office/officeart/2005/8/layout/vList3"/>
    <dgm:cxn modelId="{58349EBD-8D6E-4D2C-B835-3AFAEAB02D62}" type="presOf" srcId="{6A69336C-E0B2-411A-8D6A-B19F00B7731A}" destId="{E9145FCF-54B1-46CE-873F-AEDC703930E3}" srcOrd="0" destOrd="0" presId="urn:microsoft.com/office/officeart/2005/8/layout/vList3"/>
    <dgm:cxn modelId="{85382703-8A35-4769-A5E6-A13F0E1ECF1C}" srcId="{2EBF5027-4141-4070-A107-6DD87A1178DD}" destId="{E765F468-644C-4009-B5AA-21943D06D543}" srcOrd="0" destOrd="0" parTransId="{38F5DA33-BC30-4E95-835A-EC814965B940}" sibTransId="{E0C3C1B9-447F-462D-92F7-1489B8C631C9}"/>
    <dgm:cxn modelId="{65242423-50F0-4848-B0C9-68F72AE60999}" type="presParOf" srcId="{FF709A2A-A653-46D1-8721-701E83D888C7}" destId="{5423F2B2-8DB7-427A-8731-2F5E88CAEA1B}" srcOrd="0" destOrd="0" presId="urn:microsoft.com/office/officeart/2005/8/layout/vList3"/>
    <dgm:cxn modelId="{3D37A1DC-5F77-4CBF-BA3A-471D35699CBB}" type="presParOf" srcId="{5423F2B2-8DB7-427A-8731-2F5E88CAEA1B}" destId="{0C214868-5765-4202-97C2-B3CDBFDDA222}" srcOrd="0" destOrd="0" presId="urn:microsoft.com/office/officeart/2005/8/layout/vList3"/>
    <dgm:cxn modelId="{F64ADFC7-9F3C-4609-826D-621206D97131}" type="presParOf" srcId="{5423F2B2-8DB7-427A-8731-2F5E88CAEA1B}" destId="{2C009927-D2B3-48F2-AB4F-7AA59FAC84C5}" srcOrd="1" destOrd="0" presId="urn:microsoft.com/office/officeart/2005/8/layout/vList3"/>
    <dgm:cxn modelId="{370F76E8-6275-4F93-BB1E-3A6FE39AE036}" type="presParOf" srcId="{FF709A2A-A653-46D1-8721-701E83D888C7}" destId="{AD92EACE-FE43-4677-8470-3DF06CD70CB9}" srcOrd="1" destOrd="0" presId="urn:microsoft.com/office/officeart/2005/8/layout/vList3"/>
    <dgm:cxn modelId="{DD2DF125-FD16-44F4-906B-4C051BC68493}" type="presParOf" srcId="{FF709A2A-A653-46D1-8721-701E83D888C7}" destId="{703222B8-C2DC-4D16-869F-3A193AEFCC79}" srcOrd="2" destOrd="0" presId="urn:microsoft.com/office/officeart/2005/8/layout/vList3"/>
    <dgm:cxn modelId="{658C3968-6E53-477D-BA26-CD975406454C}" type="presParOf" srcId="{703222B8-C2DC-4D16-869F-3A193AEFCC79}" destId="{823C885E-B036-44CE-97CE-9426E42BB23B}" srcOrd="0" destOrd="0" presId="urn:microsoft.com/office/officeart/2005/8/layout/vList3"/>
    <dgm:cxn modelId="{1F3BD194-85D7-4BDC-975E-21D0F949C43F}" type="presParOf" srcId="{703222B8-C2DC-4D16-869F-3A193AEFCC79}" destId="{4220A2F3-7AB9-441F-8088-0AAA96F59F38}" srcOrd="1" destOrd="0" presId="urn:microsoft.com/office/officeart/2005/8/layout/vList3"/>
    <dgm:cxn modelId="{7802C5E7-F6AB-4EC2-8F6C-9ABB06777B19}" type="presParOf" srcId="{FF709A2A-A653-46D1-8721-701E83D888C7}" destId="{65C544EB-7E3E-41AB-8BBC-9F56649DE5EB}" srcOrd="3" destOrd="0" presId="urn:microsoft.com/office/officeart/2005/8/layout/vList3"/>
    <dgm:cxn modelId="{DC5D721B-8408-48DB-9E0F-CE4EA582F157}" type="presParOf" srcId="{FF709A2A-A653-46D1-8721-701E83D888C7}" destId="{4E3BBE81-EF23-41DE-BD09-1DAA2F36914C}" srcOrd="4" destOrd="0" presId="urn:microsoft.com/office/officeart/2005/8/layout/vList3"/>
    <dgm:cxn modelId="{0854BE00-6AE2-426C-80D9-2D748E289F8F}" type="presParOf" srcId="{4E3BBE81-EF23-41DE-BD09-1DAA2F36914C}" destId="{4409B985-194B-461F-9493-1C638698B6D6}" srcOrd="0" destOrd="0" presId="urn:microsoft.com/office/officeart/2005/8/layout/vList3"/>
    <dgm:cxn modelId="{C0DD4BAA-4EA1-464D-BAA4-629B102207B4}" type="presParOf" srcId="{4E3BBE81-EF23-41DE-BD09-1DAA2F36914C}" destId="{E9145FCF-54B1-46CE-873F-AEDC703930E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E7EB0-61B6-4AC6-A3DD-35D9DD3E516E}">
      <dsp:nvSpPr>
        <dsp:cNvPr id="0" name=""/>
        <dsp:cNvSpPr/>
      </dsp:nvSpPr>
      <dsp:spPr>
        <a:xfrm>
          <a:off x="1608803" y="0"/>
          <a:ext cx="1600200" cy="1600200"/>
        </a:xfrm>
        <a:prstGeom prst="triangle">
          <a:avLst/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>
              <a:latin typeface="Arboria-Bold" panose="02000506020000020004" pitchFamily="2" charset="0"/>
            </a:rPr>
            <a:t>ENTIDADES </a:t>
          </a:r>
        </a:p>
      </dsp:txBody>
      <dsp:txXfrm>
        <a:off x="2008853" y="800100"/>
        <a:ext cx="800100" cy="800100"/>
      </dsp:txXfrm>
    </dsp:sp>
    <dsp:sp modelId="{7EEC28F6-F7E7-41B2-AA90-E345545177ED}">
      <dsp:nvSpPr>
        <dsp:cNvPr id="0" name=""/>
        <dsp:cNvSpPr/>
      </dsp:nvSpPr>
      <dsp:spPr>
        <a:xfrm>
          <a:off x="808703" y="1600200"/>
          <a:ext cx="1600200" cy="1600200"/>
        </a:xfrm>
        <a:prstGeom prst="triangle">
          <a:avLst/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>
              <a:latin typeface="Arboria-Bold"/>
            </a:rPr>
            <a:t>COMUNIDAD EDUCATIVA</a:t>
          </a:r>
        </a:p>
      </dsp:txBody>
      <dsp:txXfrm>
        <a:off x="1208753" y="2400300"/>
        <a:ext cx="800100" cy="800100"/>
      </dsp:txXfrm>
    </dsp:sp>
    <dsp:sp modelId="{507389BE-40BE-4E83-A361-3A225215DBBB}">
      <dsp:nvSpPr>
        <dsp:cNvPr id="0" name=""/>
        <dsp:cNvSpPr/>
      </dsp:nvSpPr>
      <dsp:spPr>
        <a:xfrm rot="10800000">
          <a:off x="1608803" y="1600200"/>
          <a:ext cx="1600200" cy="1600200"/>
        </a:xfrm>
        <a:prstGeom prst="triangle">
          <a:avLst/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>
              <a:latin typeface="Arboria-Bold" panose="02000506020000020004" pitchFamily="2" charset="0"/>
            </a:rPr>
            <a:t>VECINAS Y VECINOS</a:t>
          </a:r>
        </a:p>
      </dsp:txBody>
      <dsp:txXfrm rot="10800000">
        <a:off x="2008853" y="1600200"/>
        <a:ext cx="800100" cy="800100"/>
      </dsp:txXfrm>
    </dsp:sp>
    <dsp:sp modelId="{FB71940B-10CD-4781-80B4-ADE4FFD2241B}">
      <dsp:nvSpPr>
        <dsp:cNvPr id="0" name=""/>
        <dsp:cNvSpPr/>
      </dsp:nvSpPr>
      <dsp:spPr>
        <a:xfrm>
          <a:off x="2408903" y="1600200"/>
          <a:ext cx="1600200" cy="1600200"/>
        </a:xfrm>
        <a:prstGeom prst="triangle">
          <a:avLst/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>
              <a:latin typeface="Arboria-Bold" panose="02000506020000020004" pitchFamily="2" charset="0"/>
            </a:rPr>
            <a:t>COMERCIO DE PROXIMIDAD</a:t>
          </a:r>
        </a:p>
      </dsp:txBody>
      <dsp:txXfrm>
        <a:off x="2808953" y="2400300"/>
        <a:ext cx="800100" cy="8001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2A694E-12D3-4FA3-A16A-C714EFFC09A5}">
      <dsp:nvSpPr>
        <dsp:cNvPr id="0" name=""/>
        <dsp:cNvSpPr/>
      </dsp:nvSpPr>
      <dsp:spPr>
        <a:xfrm>
          <a:off x="5295028" y="2225707"/>
          <a:ext cx="91440" cy="3863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324"/>
              </a:lnTo>
            </a:path>
          </a:pathLst>
        </a:custGeom>
        <a:noFill/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63E24-6EB7-4945-831F-413F8F4D9FDA}">
      <dsp:nvSpPr>
        <dsp:cNvPr id="0" name=""/>
        <dsp:cNvSpPr/>
      </dsp:nvSpPr>
      <dsp:spPr>
        <a:xfrm>
          <a:off x="3526897" y="995890"/>
          <a:ext cx="1813850" cy="386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268"/>
              </a:lnTo>
              <a:lnTo>
                <a:pt x="1813850" y="263268"/>
              </a:lnTo>
              <a:lnTo>
                <a:pt x="1813850" y="386324"/>
              </a:lnTo>
            </a:path>
          </a:pathLst>
        </a:custGeom>
        <a:noFill/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A43C6-8920-4DC6-8B0A-55410A13E98C}">
      <dsp:nvSpPr>
        <dsp:cNvPr id="0" name=""/>
        <dsp:cNvSpPr/>
      </dsp:nvSpPr>
      <dsp:spPr>
        <a:xfrm>
          <a:off x="1640780" y="2225707"/>
          <a:ext cx="91440" cy="3863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324"/>
              </a:lnTo>
            </a:path>
          </a:pathLst>
        </a:custGeom>
        <a:noFill/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773C16-CCF7-405F-916A-42CC8CF7288D}">
      <dsp:nvSpPr>
        <dsp:cNvPr id="0" name=""/>
        <dsp:cNvSpPr/>
      </dsp:nvSpPr>
      <dsp:spPr>
        <a:xfrm>
          <a:off x="1686500" y="995890"/>
          <a:ext cx="1840397" cy="386324"/>
        </a:xfrm>
        <a:custGeom>
          <a:avLst/>
          <a:gdLst/>
          <a:ahLst/>
          <a:cxnLst/>
          <a:rect l="0" t="0" r="0" b="0"/>
          <a:pathLst>
            <a:path>
              <a:moveTo>
                <a:pt x="1840397" y="0"/>
              </a:moveTo>
              <a:lnTo>
                <a:pt x="1840397" y="263268"/>
              </a:lnTo>
              <a:lnTo>
                <a:pt x="0" y="263268"/>
              </a:lnTo>
              <a:lnTo>
                <a:pt x="0" y="386324"/>
              </a:lnTo>
            </a:path>
          </a:pathLst>
        </a:custGeom>
        <a:noFill/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F30B5F-5D3F-4C40-9B29-F508A808178D}">
      <dsp:nvSpPr>
        <dsp:cNvPr id="0" name=""/>
        <dsp:cNvSpPr/>
      </dsp:nvSpPr>
      <dsp:spPr>
        <a:xfrm>
          <a:off x="866068" y="152397"/>
          <a:ext cx="5321658" cy="843493"/>
        </a:xfrm>
        <a:prstGeom prst="roundRect">
          <a:avLst>
            <a:gd name="adj" fmla="val 10000"/>
          </a:avLst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4D69F6-C747-4061-BC98-432029DB2642}">
      <dsp:nvSpPr>
        <dsp:cNvPr id="0" name=""/>
        <dsp:cNvSpPr/>
      </dsp:nvSpPr>
      <dsp:spPr>
        <a:xfrm>
          <a:off x="1013661" y="292610"/>
          <a:ext cx="5321658" cy="84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>
              <a:solidFill>
                <a:srgbClr val="FF0066"/>
              </a:solidFill>
              <a:latin typeface="Arboria-Bold"/>
            </a:rPr>
            <a:t>EL PAPEL DE LAS ENTIDADES</a:t>
          </a:r>
        </a:p>
      </dsp:txBody>
      <dsp:txXfrm>
        <a:off x="1038366" y="317315"/>
        <a:ext cx="5272248" cy="794083"/>
      </dsp:txXfrm>
    </dsp:sp>
    <dsp:sp modelId="{84AA3265-1DFD-4802-8E9C-16A9EBDFC844}">
      <dsp:nvSpPr>
        <dsp:cNvPr id="0" name=""/>
        <dsp:cNvSpPr/>
      </dsp:nvSpPr>
      <dsp:spPr>
        <a:xfrm>
          <a:off x="380434" y="1382214"/>
          <a:ext cx="2612132" cy="843493"/>
        </a:xfrm>
        <a:prstGeom prst="roundRect">
          <a:avLst>
            <a:gd name="adj" fmla="val 10000"/>
          </a:avLst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75FA3-528E-44DC-BD97-43AD5A235413}">
      <dsp:nvSpPr>
        <dsp:cNvPr id="0" name=""/>
        <dsp:cNvSpPr/>
      </dsp:nvSpPr>
      <dsp:spPr>
        <a:xfrm>
          <a:off x="528027" y="1522427"/>
          <a:ext cx="2612132" cy="84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DIFUSORAS DEL CENTENARIO</a:t>
          </a:r>
        </a:p>
      </dsp:txBody>
      <dsp:txXfrm>
        <a:off x="552732" y="1547132"/>
        <a:ext cx="2562722" cy="794083"/>
      </dsp:txXfrm>
    </dsp:sp>
    <dsp:sp modelId="{7D5470AC-471F-4362-A0FD-AACB531E31E6}">
      <dsp:nvSpPr>
        <dsp:cNvPr id="0" name=""/>
        <dsp:cNvSpPr/>
      </dsp:nvSpPr>
      <dsp:spPr>
        <a:xfrm>
          <a:off x="948" y="2612032"/>
          <a:ext cx="3371103" cy="1343507"/>
        </a:xfrm>
        <a:prstGeom prst="roundRect">
          <a:avLst>
            <a:gd name="adj" fmla="val 10000"/>
          </a:avLst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F95BD-DEAA-4FCD-8F9F-E484A4C71B67}">
      <dsp:nvSpPr>
        <dsp:cNvPr id="0" name=""/>
        <dsp:cNvSpPr/>
      </dsp:nvSpPr>
      <dsp:spPr>
        <a:xfrm>
          <a:off x="148541" y="2752245"/>
          <a:ext cx="3371103" cy="13435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ym typeface="Wingdings" panose="05000000000000000000" pitchFamily="2" charset="2"/>
            </a:rPr>
            <a:t></a:t>
          </a:r>
          <a:r>
            <a:rPr lang="es-ES" sz="1200" kern="1200" dirty="0"/>
            <a:t>Invitando a recoger material histórico (imágenes, documentos, </a:t>
          </a:r>
          <a:r>
            <a:rPr lang="es-ES" sz="1200" kern="1200" dirty="0">
              <a:latin typeface="Calibri"/>
            </a:rPr>
            <a:t>testimonios, etc</a:t>
          </a:r>
          <a:r>
            <a:rPr lang="es-ES" sz="1200" kern="1200" dirty="0"/>
            <a:t>.)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ym typeface="Wingdings" panose="05000000000000000000" pitchFamily="2" charset="2"/>
            </a:rPr>
            <a:t>Invitando a participar en la organización de los actos del centenario.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ym typeface="Wingdings" panose="05000000000000000000" pitchFamily="2" charset="2"/>
            </a:rPr>
            <a:t>Difusión de la programación de actividades.</a:t>
          </a:r>
          <a:endParaRPr lang="es-ES" sz="1200" kern="1200" dirty="0"/>
        </a:p>
      </dsp:txBody>
      <dsp:txXfrm>
        <a:off x="187891" y="2791595"/>
        <a:ext cx="3292403" cy="1264807"/>
      </dsp:txXfrm>
    </dsp:sp>
    <dsp:sp modelId="{28940BE7-F772-404E-8B30-18AF965E2436}">
      <dsp:nvSpPr>
        <dsp:cNvPr id="0" name=""/>
        <dsp:cNvSpPr/>
      </dsp:nvSpPr>
      <dsp:spPr>
        <a:xfrm>
          <a:off x="4008135" y="1382214"/>
          <a:ext cx="2665225" cy="843493"/>
        </a:xfrm>
        <a:prstGeom prst="roundRect">
          <a:avLst>
            <a:gd name="adj" fmla="val 10000"/>
          </a:avLst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537EC-C4CD-458D-A9C6-59BA348DFD01}">
      <dsp:nvSpPr>
        <dsp:cNvPr id="0" name=""/>
        <dsp:cNvSpPr/>
      </dsp:nvSpPr>
      <dsp:spPr>
        <a:xfrm>
          <a:off x="4155728" y="1522427"/>
          <a:ext cx="2665225" cy="84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PROTAGONISTAS DE LOS ACTOS DEL CENTENARIO</a:t>
          </a:r>
        </a:p>
      </dsp:txBody>
      <dsp:txXfrm>
        <a:off x="4180433" y="1547132"/>
        <a:ext cx="2615815" cy="794083"/>
      </dsp:txXfrm>
    </dsp:sp>
    <dsp:sp modelId="{04E2F988-4225-477B-BD63-1E2EC87AB17E}">
      <dsp:nvSpPr>
        <dsp:cNvPr id="0" name=""/>
        <dsp:cNvSpPr/>
      </dsp:nvSpPr>
      <dsp:spPr>
        <a:xfrm>
          <a:off x="3667237" y="2612032"/>
          <a:ext cx="3347020" cy="843493"/>
        </a:xfrm>
        <a:prstGeom prst="roundRect">
          <a:avLst>
            <a:gd name="adj" fmla="val 10000"/>
          </a:avLst>
        </a:prstGeom>
        <a:solidFill>
          <a:srgbClr val="FF00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E8846-31E1-4EE9-9A51-49912095E6C3}">
      <dsp:nvSpPr>
        <dsp:cNvPr id="0" name=""/>
        <dsp:cNvSpPr/>
      </dsp:nvSpPr>
      <dsp:spPr>
        <a:xfrm>
          <a:off x="3814830" y="2752245"/>
          <a:ext cx="3347020" cy="84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6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ym typeface="Wingdings" panose="05000000000000000000" pitchFamily="2" charset="2"/>
            </a:rPr>
            <a:t>Participando en la programación de actividades.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ym typeface="Wingdings" panose="05000000000000000000" pitchFamily="2" charset="2"/>
            </a:rPr>
            <a:t>Participando en la organización de actividades.</a:t>
          </a:r>
          <a:endParaRPr lang="es-ES" sz="1200" kern="1200" dirty="0"/>
        </a:p>
      </dsp:txBody>
      <dsp:txXfrm>
        <a:off x="3839535" y="2776950"/>
        <a:ext cx="3297610" cy="7940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09927-D2B3-48F2-AB4F-7AA59FAC84C5}">
      <dsp:nvSpPr>
        <dsp:cNvPr id="0" name=""/>
        <dsp:cNvSpPr/>
      </dsp:nvSpPr>
      <dsp:spPr>
        <a:xfrm rot="10800000">
          <a:off x="1509140" y="1672"/>
          <a:ext cx="5219319" cy="778000"/>
        </a:xfrm>
        <a:prstGeom prst="homePlate">
          <a:avLst/>
        </a:prstGeom>
        <a:noFill/>
        <a:ln w="25400" cap="flat" cmpd="sng" algn="ctr">
          <a:solidFill>
            <a:srgbClr val="FF004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076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Recuperación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de la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memoria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histórica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del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barrio</a:t>
          </a:r>
          <a:endParaRPr lang="ca-ES" sz="2100" b="1" kern="1200">
            <a:solidFill>
              <a:schemeClr val="tx1"/>
            </a:solidFill>
            <a:latin typeface="Arboria-Bold" pitchFamily="2" charset="0"/>
            <a:cs typeface="Arial" charset="0"/>
          </a:endParaRPr>
        </a:p>
      </dsp:txBody>
      <dsp:txXfrm rot="10800000">
        <a:off x="1703640" y="1672"/>
        <a:ext cx="5024819" cy="778000"/>
      </dsp:txXfrm>
    </dsp:sp>
    <dsp:sp modelId="{0C214868-5765-4202-97C2-B3CDBFDDA222}">
      <dsp:nvSpPr>
        <dsp:cNvPr id="0" name=""/>
        <dsp:cNvSpPr/>
      </dsp:nvSpPr>
      <dsp:spPr>
        <a:xfrm>
          <a:off x="1120140" y="1672"/>
          <a:ext cx="778000" cy="77800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0A2F3-7AB9-441F-8088-0AAA96F59F38}">
      <dsp:nvSpPr>
        <dsp:cNvPr id="0" name=""/>
        <dsp:cNvSpPr/>
      </dsp:nvSpPr>
      <dsp:spPr>
        <a:xfrm rot="10800000">
          <a:off x="1509140" y="982599"/>
          <a:ext cx="5219319" cy="778000"/>
        </a:xfrm>
        <a:prstGeom prst="homePlate">
          <a:avLst/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076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Celebración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comunitaria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del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aniversario</a:t>
          </a:r>
          <a:endParaRPr lang="ca-ES" sz="2100" b="1" kern="1200">
            <a:solidFill>
              <a:schemeClr val="tx1"/>
            </a:solidFill>
            <a:latin typeface="Arboria-Bold" pitchFamily="2" charset="0"/>
            <a:cs typeface="Arial" charset="0"/>
          </a:endParaRPr>
        </a:p>
      </dsp:txBody>
      <dsp:txXfrm rot="10800000">
        <a:off x="1703640" y="982599"/>
        <a:ext cx="5024819" cy="778000"/>
      </dsp:txXfrm>
    </dsp:sp>
    <dsp:sp modelId="{823C885E-B036-44CE-97CE-9426E42BB23B}">
      <dsp:nvSpPr>
        <dsp:cNvPr id="0" name=""/>
        <dsp:cNvSpPr/>
      </dsp:nvSpPr>
      <dsp:spPr>
        <a:xfrm>
          <a:off x="1120140" y="982599"/>
          <a:ext cx="778000" cy="77800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45FCF-54B1-46CE-873F-AEDC703930E3}">
      <dsp:nvSpPr>
        <dsp:cNvPr id="0" name=""/>
        <dsp:cNvSpPr/>
      </dsp:nvSpPr>
      <dsp:spPr>
        <a:xfrm rot="10800000">
          <a:off x="1509140" y="1963527"/>
          <a:ext cx="5219319" cy="778000"/>
        </a:xfrm>
        <a:prstGeom prst="homePlate">
          <a:avLst/>
        </a:pr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3076" tIns="80010" rIns="149352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Dinamización</a:t>
          </a:r>
          <a:r>
            <a:rPr lang="ca-ES" sz="2100" b="1" kern="1200">
              <a:solidFill>
                <a:schemeClr val="tx1"/>
              </a:solidFill>
              <a:latin typeface="Arboria-Bold" pitchFamily="2" charset="0"/>
              <a:cs typeface="Arial" charset="0"/>
            </a:rPr>
            <a:t> del comercio de </a:t>
          </a:r>
          <a:r>
            <a:rPr lang="ca-ES" sz="2100" b="1" kern="1200" err="1">
              <a:solidFill>
                <a:schemeClr val="tx1"/>
              </a:solidFill>
              <a:latin typeface="Arboria-Bold" pitchFamily="2" charset="0"/>
              <a:cs typeface="Arial" charset="0"/>
            </a:rPr>
            <a:t>proximidad</a:t>
          </a:r>
          <a:endParaRPr lang="ca-ES" sz="2100" b="1" kern="1200">
            <a:solidFill>
              <a:schemeClr val="tx1"/>
            </a:solidFill>
            <a:latin typeface="Arboria-Bold" pitchFamily="2" charset="0"/>
            <a:cs typeface="Arial" charset="0"/>
          </a:endParaRPr>
        </a:p>
      </dsp:txBody>
      <dsp:txXfrm rot="10800000">
        <a:off x="1703640" y="1963527"/>
        <a:ext cx="5024819" cy="778000"/>
      </dsp:txXfrm>
    </dsp:sp>
    <dsp:sp modelId="{4409B985-194B-461F-9493-1C638698B6D6}">
      <dsp:nvSpPr>
        <dsp:cNvPr id="0" name=""/>
        <dsp:cNvSpPr/>
      </dsp:nvSpPr>
      <dsp:spPr>
        <a:xfrm>
          <a:off x="1120140" y="1963527"/>
          <a:ext cx="778000" cy="77800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/>
          <a:lstStyle>
            <a:lvl1pPr algn="l">
              <a:defRPr sz="14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23374" y="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/>
          <a:lstStyle>
            <a:lvl1pPr algn="r">
              <a:defRPr sz="1400"/>
            </a:lvl1pPr>
          </a:lstStyle>
          <a:p>
            <a:fld id="{94199805-25B2-4EEA-932D-94BB3FDEDD17}" type="datetimeFigureOut">
              <a:rPr lang="es-ES" smtClean="0"/>
              <a:pPr/>
              <a:t>26/05/2023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2" y="6512985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 anchor="b"/>
          <a:lstStyle>
            <a:lvl1pPr algn="l">
              <a:defRPr sz="14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23374" y="6512985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 anchor="b"/>
          <a:lstStyle>
            <a:lvl1pPr algn="r">
              <a:defRPr sz="1400"/>
            </a:lvl1pPr>
          </a:lstStyle>
          <a:p>
            <a:fld id="{39B0C6BD-9E29-4D6F-B41A-F8878096B0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/>
          <a:lstStyle>
            <a:lvl1pPr algn="l">
              <a:defRPr sz="14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3374" y="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/>
          <a:lstStyle>
            <a:lvl1pPr algn="r">
              <a:defRPr sz="1400"/>
            </a:lvl1pPr>
          </a:lstStyle>
          <a:p>
            <a:fld id="{1D457148-6495-43D4-84F2-42BADFDE26E6}" type="datetimeFigureOut">
              <a:rPr lang="es-ES" smtClean="0"/>
              <a:pPr/>
              <a:t>26/05/2023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036" tIns="53518" rIns="107036" bIns="5351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3299884"/>
            <a:ext cx="7941310" cy="2700867"/>
          </a:xfrm>
          <a:prstGeom prst="rect">
            <a:avLst/>
          </a:prstGeom>
        </p:spPr>
        <p:txBody>
          <a:bodyPr vert="horz" lIns="107036" tIns="53518" rIns="107036" bIns="5351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651510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 anchor="b"/>
          <a:lstStyle>
            <a:lvl1pPr algn="l">
              <a:defRPr sz="14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3374" y="6515101"/>
            <a:ext cx="4301543" cy="342900"/>
          </a:xfrm>
          <a:prstGeom prst="rect">
            <a:avLst/>
          </a:prstGeom>
        </p:spPr>
        <p:txBody>
          <a:bodyPr vert="horz" lIns="107036" tIns="53518" rIns="107036" bIns="53518" rtlCol="0" anchor="b"/>
          <a:lstStyle>
            <a:lvl1pPr algn="r">
              <a:defRPr sz="1400"/>
            </a:lvl1pPr>
          </a:lstStyle>
          <a:p>
            <a:fld id="{0A499753-4F13-41D0-A5B9-537794A6F36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211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3039" y="4427558"/>
            <a:ext cx="1786128" cy="490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4446" y="404876"/>
            <a:ext cx="8235107" cy="1007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93039" y="4427558"/>
            <a:ext cx="1786128" cy="490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4446" y="404876"/>
            <a:ext cx="8235107" cy="145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4446" y="1674876"/>
            <a:ext cx="8235107" cy="2287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ladecans.cat/ca/centenaribarrisale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5143499"/>
                </a:lnTo>
                <a:lnTo>
                  <a:pt x="0" y="5143499"/>
                </a:lnTo>
                <a:lnTo>
                  <a:pt x="0" y="0"/>
                </a:lnTo>
                <a:close/>
              </a:path>
            </a:pathLst>
          </a:custGeom>
          <a:solidFill>
            <a:srgbClr val="E300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7800" y="4415366"/>
            <a:ext cx="1813560" cy="518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5823" y="133350"/>
            <a:ext cx="8232354" cy="6808274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algn="ctr"/>
            <a:r>
              <a:rPr lang="ca-ES" sz="3200">
                <a:latin typeface="Arboria-Bold"/>
              </a:rPr>
              <a:t>CELEBRACIÓN DEL CENTENARIO</a:t>
            </a:r>
            <a:br>
              <a:rPr lang="ca-ES" sz="3200">
                <a:latin typeface="Arboria-Bold"/>
              </a:rPr>
            </a:br>
            <a:r>
              <a:rPr lang="ca-ES" sz="3200">
                <a:latin typeface="Arboria-Bold"/>
              </a:rPr>
              <a:t>DEL BARRIO DE SALES</a:t>
            </a:r>
            <a:br>
              <a:rPr lang="ca-ES" sz="3200">
                <a:latin typeface="Arboria-Bold"/>
              </a:rPr>
            </a:br>
            <a:r>
              <a:rPr lang="ca-ES" sz="1800" b="0">
                <a:latin typeface="Arboria-Bold"/>
              </a:rPr>
              <a:t> </a:t>
            </a:r>
            <a:r>
              <a:rPr lang="ca-ES" sz="1800" b="0" err="1">
                <a:latin typeface="Arboria-Bold"/>
              </a:rPr>
              <a:t>Sesión</a:t>
            </a:r>
            <a:r>
              <a:rPr lang="ca-ES" sz="1800" b="0">
                <a:latin typeface="Arboria-Bold"/>
              </a:rPr>
              <a:t> de </a:t>
            </a:r>
            <a:r>
              <a:rPr lang="ca-ES" sz="1800" b="0" err="1">
                <a:latin typeface="Arboria-Bold"/>
              </a:rPr>
              <a:t>trabajo</a:t>
            </a:r>
            <a:r>
              <a:rPr lang="ca-ES" sz="1800" b="0">
                <a:latin typeface="Arboria-Bold"/>
              </a:rPr>
              <a:t> con las </a:t>
            </a:r>
            <a:r>
              <a:rPr lang="ca-ES" sz="1800" b="0" err="1">
                <a:latin typeface="Arboria-Bold"/>
              </a:rPr>
              <a:t>entidades</a:t>
            </a:r>
            <a:r>
              <a:rPr lang="ca-ES" sz="1800" b="0">
                <a:latin typeface="Arboria-Bold"/>
              </a:rPr>
              <a:t/>
            </a:r>
            <a:br>
              <a:rPr lang="ca-ES" sz="1800" b="0">
                <a:latin typeface="Arboria-Bold"/>
              </a:rPr>
            </a:br>
            <a:r>
              <a:rPr lang="ca-ES" sz="1600" b="0">
                <a:latin typeface="Arboria-Book" pitchFamily="2" charset="0"/>
              </a:rPr>
              <a:t>26 de octubre 2023</a:t>
            </a:r>
            <a:r>
              <a:rPr lang="ca-ES" sz="1800"/>
              <a:t/>
            </a:r>
            <a:br>
              <a:rPr lang="ca-ES" sz="1800"/>
            </a:br>
            <a:r>
              <a:rPr lang="ca-ES" sz="1800"/>
              <a:t/>
            </a:r>
            <a:br>
              <a:rPr lang="ca-ES" sz="1800"/>
            </a:br>
            <a:r>
              <a:rPr lang="ca-ES" sz="1800"/>
              <a:t/>
            </a:r>
            <a:br>
              <a:rPr lang="ca-ES" sz="1800"/>
            </a:br>
            <a:r>
              <a:rPr lang="ca-ES" sz="1800"/>
              <a:t/>
            </a:r>
            <a:br>
              <a:rPr lang="ca-ES" sz="1800"/>
            </a:br>
            <a:r>
              <a:rPr lang="ca-ES" sz="1800"/>
              <a:t/>
            </a:r>
            <a:br>
              <a:rPr lang="ca-ES" sz="1800"/>
            </a:br>
            <a:r>
              <a:rPr lang="es-ES" sz="1800"/>
              <a:t/>
            </a:r>
            <a:br>
              <a:rPr lang="es-ES" sz="1800"/>
            </a:br>
            <a:r>
              <a:rPr lang="ca-ES" sz="1800" u="sng"/>
              <a:t/>
            </a:r>
            <a:br>
              <a:rPr lang="ca-ES" sz="1800" u="sng"/>
            </a:br>
            <a:r>
              <a:rPr lang="es-ES" sz="1800"/>
              <a:t/>
            </a:r>
            <a:br>
              <a:rPr lang="es-ES" sz="1800"/>
            </a:br>
            <a:r>
              <a:rPr lang="es-ES" spc="10"/>
              <a:t/>
            </a:r>
            <a:br>
              <a:rPr lang="es-ES" spc="10"/>
            </a:br>
            <a:r>
              <a:rPr lang="es-ES" sz="1200"/>
              <a:t/>
            </a:r>
            <a:br>
              <a:rPr lang="es-ES" sz="1200"/>
            </a:br>
            <a:r>
              <a:rPr lang="ca-ES"/>
              <a:t> </a:t>
            </a:r>
            <a:r>
              <a:rPr lang="es-ES"/>
              <a:t/>
            </a:r>
            <a:br>
              <a:rPr lang="es-ES"/>
            </a:br>
            <a:r>
              <a:rPr lang="es-ES" spc="10"/>
              <a:t/>
            </a:r>
            <a:br>
              <a:rPr lang="es-ES" spc="10"/>
            </a:br>
            <a:r>
              <a:rPr lang="es-ES" spc="10"/>
              <a:t/>
            </a:r>
            <a:br>
              <a:rPr lang="es-ES" spc="10"/>
            </a:br>
            <a:endParaRPr spc="180"/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100" b="0" spc="-20">
                <a:latin typeface="Microsoft Sans Serif"/>
                <a:cs typeface="Microsoft Sans Serif"/>
              </a:rPr>
              <a:t>Viladecans,</a:t>
            </a:r>
            <a:r>
              <a:rPr sz="1100" b="0" spc="-55">
                <a:latin typeface="Microsoft Sans Serif"/>
                <a:cs typeface="Microsoft Sans Serif"/>
              </a:rPr>
              <a:t> </a:t>
            </a:r>
            <a:r>
              <a:rPr lang="es-ES" sz="1100" b="0" spc="-55">
                <a:latin typeface="Microsoft Sans Serif"/>
                <a:cs typeface="Microsoft Sans Serif"/>
              </a:rPr>
              <a:t>12  de desembre</a:t>
            </a:r>
            <a:r>
              <a:rPr sz="1100" b="0" spc="-55">
                <a:latin typeface="Microsoft Sans Serif"/>
                <a:cs typeface="Microsoft Sans Serif"/>
              </a:rPr>
              <a:t> </a:t>
            </a:r>
            <a:r>
              <a:rPr sz="1100" b="0" spc="10">
                <a:latin typeface="Microsoft Sans Serif"/>
                <a:cs typeface="Microsoft Sans Serif"/>
              </a:rPr>
              <a:t>de</a:t>
            </a:r>
            <a:r>
              <a:rPr sz="1100" b="0" spc="-55">
                <a:latin typeface="Microsoft Sans Serif"/>
                <a:cs typeface="Microsoft Sans Serif"/>
              </a:rPr>
              <a:t> </a:t>
            </a:r>
            <a:r>
              <a:rPr sz="1100" b="0">
                <a:latin typeface="Microsoft Sans Serif"/>
                <a:cs typeface="Microsoft Sans Serif"/>
              </a:rPr>
              <a:t>2019</a:t>
            </a:r>
            <a:endParaRPr sz="1100">
              <a:latin typeface="Microsoft Sans Serif"/>
              <a:cs typeface="Microsoft Sans Serif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72744">
            <a:off x="1282819" y="2221744"/>
            <a:ext cx="2919384" cy="190846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400">
            <a:off x="4990142" y="2309578"/>
            <a:ext cx="3017126" cy="189770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7200" y="1360539"/>
            <a:ext cx="5410200" cy="2785378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r>
              <a:rPr lang="es-ES">
                <a:latin typeface="Arboria-Bold" pitchFamily="2" charset="0"/>
                <a:cs typeface="Arial" charset="0"/>
              </a:rPr>
              <a:t>Con la finalidad de:</a:t>
            </a:r>
          </a:p>
          <a:p>
            <a:endParaRPr lang="es-ES">
              <a:latin typeface="Arboria-Bold" pitchFamily="2" charset="0"/>
              <a:cs typeface="Arial" charset="0"/>
            </a:endParaRPr>
          </a:p>
          <a:p>
            <a:pPr marL="342900" indent="-342900">
              <a:lnSpc>
                <a:spcPts val="2800"/>
              </a:lnSpc>
              <a:buFont typeface="+mj-lt"/>
              <a:buAutoNum type="arabicPeriod"/>
            </a:pPr>
            <a:r>
              <a:rPr lang="es-ES">
                <a:latin typeface="Arboria-Bold" pitchFamily="2" charset="0"/>
                <a:cs typeface="Arial" charset="0"/>
              </a:rPr>
              <a:t>Poner en valor el barrio, su historia y sus gentes.</a:t>
            </a:r>
          </a:p>
          <a:p>
            <a:pPr marL="342900" indent="-342900">
              <a:lnSpc>
                <a:spcPts val="2800"/>
              </a:lnSpc>
              <a:buFont typeface="+mj-lt"/>
              <a:buAutoNum type="arabicPeriod"/>
            </a:pPr>
            <a:r>
              <a:rPr lang="es-ES">
                <a:latin typeface="Arboria-Bold" pitchFamily="2" charset="0"/>
                <a:cs typeface="Arial" charset="0"/>
              </a:rPr>
              <a:t>Crear comunidad: generar vínculos entre las vecinas y vecinos alrededor de la preparación y celebración del centenario.</a:t>
            </a:r>
          </a:p>
          <a:p>
            <a:pPr marL="342900" indent="-342900">
              <a:lnSpc>
                <a:spcPts val="2800"/>
              </a:lnSpc>
              <a:buFont typeface="+mj-lt"/>
              <a:buAutoNum type="arabicPeriod"/>
            </a:pPr>
            <a:r>
              <a:rPr lang="es-ES">
                <a:latin typeface="Arboria-Bold" pitchFamily="2" charset="0"/>
                <a:cs typeface="Arial" charset="0"/>
              </a:rPr>
              <a:t>Dinamizar el comercio de proximidad.</a:t>
            </a:r>
            <a:endParaRPr lang="es-ES" sz="2000" b="1">
              <a:solidFill>
                <a:srgbClr val="E3004C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304800" y="404876"/>
            <a:ext cx="8610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es-ES" sz="2400" b="1" spc="10">
                <a:solidFill>
                  <a:srgbClr val="FF0066"/>
                </a:solidFill>
                <a:latin typeface="Arboria-Bold" panose="02000506020000020004" pitchFamily="2" charset="0"/>
                <a:cs typeface="Arial"/>
              </a:rPr>
              <a:t>CENTENARIO DEL BARRIO</a:t>
            </a:r>
          </a:p>
          <a:p>
            <a:pPr lvl="0">
              <a:spcAft>
                <a:spcPts val="0"/>
              </a:spcAft>
            </a:pPr>
            <a:r>
              <a:rPr lang="es-ES" sz="2400">
                <a:solidFill>
                  <a:srgbClr val="FF0066"/>
                </a:solidFill>
                <a:latin typeface="Arboria-Bold" panose="02000506020000020004" pitchFamily="2" charset="0"/>
              </a:rPr>
              <a:t>“Una celebración de la gente del barrio para todas y todos”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94292811"/>
              </p:ext>
            </p:extLst>
          </p:nvPr>
        </p:nvGraphicFramePr>
        <p:xfrm>
          <a:off x="4953000" y="1352550"/>
          <a:ext cx="4817806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454446" y="404876"/>
            <a:ext cx="823235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800" b="1" spc="10">
                <a:solidFill>
                  <a:srgbClr val="FF0066"/>
                </a:solidFill>
                <a:latin typeface="Arial"/>
                <a:cs typeface="Arial"/>
              </a:rPr>
              <a:t> </a:t>
            </a:r>
            <a:endParaRPr sz="2800">
              <a:solidFill>
                <a:srgbClr val="FF0066"/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286000" y="1200150"/>
            <a:ext cx="624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>
              <a:latin typeface="Arboria-Bold" panose="02000506020000020004" pitchFamily="2" charset="0"/>
            </a:endParaRPr>
          </a:p>
          <a:p>
            <a:endParaRPr lang="ca-ES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762994983"/>
              </p:ext>
            </p:extLst>
          </p:nvPr>
        </p:nvGraphicFramePr>
        <p:xfrm>
          <a:off x="1066800" y="0"/>
          <a:ext cx="7162800" cy="424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404876"/>
            <a:ext cx="78486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800" b="1" spc="10">
                <a:solidFill>
                  <a:srgbClr val="FF0066"/>
                </a:solidFill>
                <a:latin typeface="Arboria-Black" pitchFamily="2" charset="0"/>
                <a:cs typeface="Arial"/>
              </a:rPr>
              <a:t>Acciones a partir de tres líneas de trabajo: </a:t>
            </a:r>
            <a:r>
              <a:rPr lang="es-ES" sz="2800" b="1" spc="10">
                <a:solidFill>
                  <a:srgbClr val="FF0066"/>
                </a:solidFill>
                <a:latin typeface="Arial"/>
                <a:cs typeface="Arial"/>
              </a:rPr>
              <a:t> </a:t>
            </a:r>
            <a:endParaRPr sz="2800">
              <a:solidFill>
                <a:srgbClr val="FF0066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895351"/>
            <a:ext cx="8534400" cy="136960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>
              <a:solidFill>
                <a:srgbClr val="E3004C"/>
              </a:solidFill>
              <a:latin typeface="Arboria-Book" pitchFamily="2" charset="0"/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ca-ES" sz="1200">
              <a:latin typeface="Arboria-Book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latin typeface="Arboria-Bold" pitchFamily="2" charset="0"/>
              <a:cs typeface="Arial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961719895"/>
              </p:ext>
            </p:extLst>
          </p:nvPr>
        </p:nvGraphicFramePr>
        <p:xfrm>
          <a:off x="533400" y="1352550"/>
          <a:ext cx="78486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404876"/>
            <a:ext cx="7848600" cy="44371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2800" b="1" spc="10" dirty="0">
                <a:solidFill>
                  <a:srgbClr val="FF0066"/>
                </a:solidFill>
                <a:latin typeface="Arboria-Black"/>
                <a:cs typeface="Arial"/>
              </a:rPr>
              <a:t>Sois fundamentales para:</a:t>
            </a:r>
            <a:endParaRPr lang="es-ES" dirty="0"/>
          </a:p>
        </p:txBody>
      </p:sp>
      <p:sp>
        <p:nvSpPr>
          <p:cNvPr id="3" name="object 3"/>
          <p:cNvSpPr txBox="1"/>
          <p:nvPr/>
        </p:nvSpPr>
        <p:spPr>
          <a:xfrm>
            <a:off x="457200" y="895351"/>
            <a:ext cx="8534400" cy="136960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>
              <a:solidFill>
                <a:srgbClr val="E3004C"/>
              </a:solidFill>
              <a:latin typeface="Arboria-Book" pitchFamily="2" charset="0"/>
              <a:cs typeface="Arial" charset="0"/>
            </a:endParaRPr>
          </a:p>
          <a:p>
            <a:pPr>
              <a:buFont typeface="Arial" pitchFamily="34" charset="0"/>
              <a:buChar char="•"/>
            </a:pPr>
            <a:endParaRPr lang="ca-ES" sz="1200">
              <a:latin typeface="Arboria-Book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solidFill>
                <a:srgbClr val="E3004C"/>
              </a:solidFill>
              <a:latin typeface="Arboria-Bold" pitchFamily="2" charset="0"/>
              <a:cs typeface="Arial" charset="0"/>
            </a:endParaRPr>
          </a:p>
          <a:p>
            <a:endParaRPr lang="ca-ES" sz="1200" b="1">
              <a:latin typeface="Arboria-Bold" pitchFamily="2" charset="0"/>
              <a:cs typeface="Arial" charset="0"/>
            </a:endParaRPr>
          </a:p>
        </p:txBody>
      </p:sp>
      <p:sp>
        <p:nvSpPr>
          <p:cNvPr id="132" name="object 3">
            <a:extLst>
              <a:ext uri="{FF2B5EF4-FFF2-40B4-BE49-F238E27FC236}">
                <a16:creationId xmlns:a16="http://schemas.microsoft.com/office/drawing/2014/main" id="{12CC35EA-8DB8-43C3-DD4E-50C4B1ABCAE1}"/>
              </a:ext>
            </a:extLst>
          </p:cNvPr>
          <p:cNvSpPr txBox="1"/>
          <p:nvPr/>
        </p:nvSpPr>
        <p:spPr>
          <a:xfrm>
            <a:off x="965974" y="956307"/>
            <a:ext cx="7215303" cy="3266215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342900" indent="-342900">
              <a:lnSpc>
                <a:spcPts val="2800"/>
              </a:lnSpc>
              <a:buFont typeface="Wingdings"/>
              <a:buChar char="q"/>
            </a:pPr>
            <a:r>
              <a:rPr lang="es-ES" sz="1400" dirty="0">
                <a:latin typeface="Arboria-Bold"/>
                <a:cs typeface="Arial"/>
              </a:rPr>
              <a:t>Invitar a vuestros socios y socias a:</a:t>
            </a:r>
            <a:endParaRPr lang="es-ES" sz="1400">
              <a:latin typeface="Calibri"/>
              <a:cs typeface="Calibri"/>
            </a:endParaRPr>
          </a:p>
          <a:p>
            <a:pPr marL="342900" indent="-342900">
              <a:lnSpc>
                <a:spcPts val="2800"/>
              </a:lnSpc>
              <a:buFont typeface="Arial"/>
              <a:buChar char="•"/>
            </a:pPr>
            <a:r>
              <a:rPr lang="es-ES" sz="1400" dirty="0">
                <a:latin typeface="Arboria-Bold"/>
                <a:cs typeface="Arial"/>
              </a:rPr>
              <a:t>Compartir fotografías, documentos, testimonios, etc. de estos 100 años del barrio; llevando el material al Archivo </a:t>
            </a:r>
            <a:r>
              <a:rPr lang="es-ES" sz="1400" dirty="0" err="1">
                <a:latin typeface="Arboria-Bold"/>
                <a:cs typeface="Arial"/>
              </a:rPr>
              <a:t>Mpal</a:t>
            </a:r>
            <a:r>
              <a:rPr lang="es-ES" sz="1400" dirty="0">
                <a:latin typeface="Arboria-Bold"/>
                <a:cs typeface="Arial"/>
              </a:rPr>
              <a:t>. o al </a:t>
            </a:r>
            <a:r>
              <a:rPr lang="es-ES" sz="1400" dirty="0" err="1">
                <a:latin typeface="Arboria-Bold"/>
                <a:cs typeface="Arial"/>
              </a:rPr>
              <a:t>Museu</a:t>
            </a:r>
            <a:r>
              <a:rPr lang="es-ES" sz="1400" dirty="0">
                <a:latin typeface="Arboria-Bold"/>
                <a:cs typeface="Arial"/>
              </a:rPr>
              <a:t> de Ca </a:t>
            </a:r>
            <a:r>
              <a:rPr lang="es-ES" sz="1400" dirty="0" err="1">
                <a:latin typeface="Arboria-Bold"/>
                <a:cs typeface="Arial"/>
              </a:rPr>
              <a:t>n'Amat</a:t>
            </a:r>
            <a:r>
              <a:rPr lang="es-ES" sz="1400" dirty="0">
                <a:latin typeface="Arboria-Bold"/>
                <a:cs typeface="Arial"/>
              </a:rPr>
              <a:t>, antes del</a:t>
            </a:r>
            <a:r>
              <a:rPr lang="es-ES" sz="1400" dirty="0">
                <a:solidFill>
                  <a:srgbClr val="000000"/>
                </a:solidFill>
                <a:latin typeface="Arboria-Bold"/>
                <a:cs typeface="Arial"/>
              </a:rPr>
              <a:t> </a:t>
            </a:r>
            <a:r>
              <a:rPr lang="es-ES" sz="1400" dirty="0">
                <a:latin typeface="Arboria-Bold"/>
                <a:cs typeface="Arial"/>
              </a:rPr>
              <a:t>30 de junio.</a:t>
            </a:r>
          </a:p>
          <a:p>
            <a:pPr marL="342900" indent="-342900">
              <a:lnSpc>
                <a:spcPts val="2800"/>
              </a:lnSpc>
              <a:buFont typeface="Arial"/>
              <a:buChar char="•"/>
            </a:pPr>
            <a:r>
              <a:rPr lang="es-ES" sz="1400" dirty="0">
                <a:latin typeface="Arboria-Bold"/>
                <a:cs typeface="Arial"/>
              </a:rPr>
              <a:t>Participar en la programación de los actos de celebración, inscribiéndose en  </a:t>
            </a:r>
            <a:r>
              <a:rPr lang="es-ES" sz="1400" dirty="0">
                <a:ea typeface="+mn-lt"/>
                <a:cs typeface="+mn-lt"/>
                <a:hlinkClick r:id="rId2"/>
              </a:rPr>
              <a:t>https://www.viladecans.cat/ca/centenaribarrisales</a:t>
            </a:r>
            <a:r>
              <a:rPr lang="es-ES" sz="1400" dirty="0">
                <a:latin typeface="Arboria-Bold"/>
                <a:cs typeface="Arial"/>
              </a:rPr>
              <a:t>. Y participar así en el primer encuentro para pensar cómo queremos que sea el centenario (7 de junio).</a:t>
            </a:r>
          </a:p>
          <a:p>
            <a:pPr>
              <a:lnSpc>
                <a:spcPts val="2800"/>
              </a:lnSpc>
            </a:pPr>
            <a:endParaRPr lang="es-ES" sz="1400" dirty="0">
              <a:latin typeface="Arboria-Bold"/>
              <a:cs typeface="Arial"/>
            </a:endParaRPr>
          </a:p>
          <a:p>
            <a:pPr marL="342900" indent="-342900">
              <a:lnSpc>
                <a:spcPts val="2800"/>
              </a:lnSpc>
              <a:buFont typeface="Wingdings"/>
              <a:buChar char="q"/>
            </a:pPr>
            <a:r>
              <a:rPr lang="es-ES" sz="1400" dirty="0">
                <a:latin typeface="Arboria-Bold"/>
                <a:cs typeface="Arial"/>
              </a:rPr>
              <a:t>Aportando propuestas de actividades que se sumen a la programación de actos de celebración (districte1@viladecans.cat)</a:t>
            </a:r>
            <a:endParaRPr lang="es-ES"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54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 rot="20870215">
            <a:off x="215264" y="1518609"/>
            <a:ext cx="3931546" cy="1738938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algn="ctr"/>
            <a:r>
              <a:rPr lang="ca-ES" sz="3600" b="1">
                <a:solidFill>
                  <a:srgbClr val="FF0066"/>
                </a:solidFill>
                <a:latin typeface="Arboria-Bold" pitchFamily="2" charset="0"/>
                <a:cs typeface="Arial" charset="0"/>
              </a:rPr>
              <a:t>¡PONGAMOS MANOS</a:t>
            </a:r>
          </a:p>
          <a:p>
            <a:pPr algn="ctr"/>
            <a:r>
              <a:rPr lang="ca-ES" sz="3600" b="1">
                <a:solidFill>
                  <a:srgbClr val="FF0066"/>
                </a:solidFill>
                <a:latin typeface="Arboria-Bold" pitchFamily="2" charset="0"/>
                <a:cs typeface="Arial" charset="0"/>
              </a:rPr>
              <a:t>A LA OBRA!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38150"/>
            <a:ext cx="4045390" cy="282726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1984">
            <a:off x="4914839" y="3337506"/>
            <a:ext cx="2597711" cy="14007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30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773;p28">
            <a:extLst>
              <a:ext uri="{FF2B5EF4-FFF2-40B4-BE49-F238E27FC236}">
                <a16:creationId xmlns:a16="http://schemas.microsoft.com/office/drawing/2014/main" id="{31BBF263-56EF-4841-BD2A-18FE14778E65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 l="30381" t="25185" r="28762" b="24444"/>
          <a:stretch/>
        </p:blipFill>
        <p:spPr>
          <a:xfrm>
            <a:off x="2362200" y="819150"/>
            <a:ext cx="4114800" cy="35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312</Words>
  <Application>Microsoft Office PowerPoint</Application>
  <PresentationFormat>Presentación en pantalla (16:9)</PresentationFormat>
  <Paragraphs>44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Arboria-Black</vt:lpstr>
      <vt:lpstr>Arboria-Bold</vt:lpstr>
      <vt:lpstr>Arboria-Book</vt:lpstr>
      <vt:lpstr>Arial</vt:lpstr>
      <vt:lpstr>Calibri</vt:lpstr>
      <vt:lpstr>Microsoft Sans Serif</vt:lpstr>
      <vt:lpstr>Wingdings</vt:lpstr>
      <vt:lpstr>Office Theme</vt:lpstr>
      <vt:lpstr>CELEBRACIÓN DEL CENTENARIO DEL BARRIO DE SALES  Sesión de trabajo con las entidades 26 de octubre 2023               Viladecans, 12  de desembre de 2019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Continguts online de Nadal i Reis 2019-2020 Viladecans, 2  de desembre de 2019</dc:title>
  <dc:creator>Maria Dolores Garcia Vico</dc:creator>
  <cp:lastModifiedBy>Silvia Azabal Lomas</cp:lastModifiedBy>
  <cp:revision>135</cp:revision>
  <dcterms:created xsi:type="dcterms:W3CDTF">2019-12-04T10:44:47Z</dcterms:created>
  <dcterms:modified xsi:type="dcterms:W3CDTF">2023-05-26T12:28:09Z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2019-11-12T00:00:00Z</vt:filetime>
  </property>
  <property fmtid="{D5CDD505-2E9C-101B-9397-08002B2CF9AE}" pid="3" name="LastSaved">
    <vt:filetime>2019-12-04T00:00:00Z</vt:filetime>
  </property>
</Properties>
</file>